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5F4D-2F39-49D1-A84F-86076EDC1309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DB3E-87E4-442C-9F88-A50D2568197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5F4D-2F39-49D1-A84F-86076EDC1309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DB3E-87E4-442C-9F88-A50D256819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5F4D-2F39-49D1-A84F-86076EDC1309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DB3E-87E4-442C-9F88-A50D256819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5F4D-2F39-49D1-A84F-86076EDC1309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DB3E-87E4-442C-9F88-A50D256819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5F4D-2F39-49D1-A84F-86076EDC1309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DB3E-87E4-442C-9F88-A50D2568197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5F4D-2F39-49D1-A84F-86076EDC1309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DB3E-87E4-442C-9F88-A50D256819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5F4D-2F39-49D1-A84F-86076EDC1309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DB3E-87E4-442C-9F88-A50D256819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5F4D-2F39-49D1-A84F-86076EDC1309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DB3E-87E4-442C-9F88-A50D256819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5F4D-2F39-49D1-A84F-86076EDC1309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DB3E-87E4-442C-9F88-A50D256819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5F4D-2F39-49D1-A84F-86076EDC1309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DB3E-87E4-442C-9F88-A50D256819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A5F4D-2F39-49D1-A84F-86076EDC1309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03DB3E-87E4-442C-9F88-A50D2568197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4A5F4D-2F39-49D1-A84F-86076EDC1309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03DB3E-87E4-442C-9F88-A50D2568197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cJaMyd8cNYQ&amp;index=1&amp;list=PL-3zZVV76nB8K217QGFZFFAWTcRrxibf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Early People of the Americas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00400"/>
            <a:ext cx="7854696" cy="175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did the first Americans come to North America?</a:t>
            </a:r>
          </a:p>
          <a:p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Most Scientists believe that the first people to live in the Americas walked there from </a:t>
            </a:r>
            <a:r>
              <a:rPr lang="en-US" b="1" u="sng" dirty="0" smtClean="0">
                <a:solidFill>
                  <a:srgbClr val="002060"/>
                </a:solidFill>
              </a:rPr>
              <a:t>Asia.</a:t>
            </a:r>
            <a:endParaRPr lang="en-US" b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43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Bridge from 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than 30,000 years ago huge </a:t>
            </a:r>
            <a:r>
              <a:rPr lang="en-US" b="1" u="sng" dirty="0" smtClean="0">
                <a:solidFill>
                  <a:srgbClr val="0070C0"/>
                </a:solidFill>
              </a:rPr>
              <a:t>glacier</a:t>
            </a:r>
            <a:r>
              <a:rPr lang="en-US" dirty="0" smtClean="0"/>
              <a:t> covered </a:t>
            </a:r>
            <a:r>
              <a:rPr lang="en-US" dirty="0"/>
              <a:t>most northern regions of the globe. </a:t>
            </a:r>
            <a:endParaRPr lang="en-US" dirty="0" smtClean="0"/>
          </a:p>
          <a:p>
            <a:r>
              <a:rPr lang="en-US" dirty="0"/>
              <a:t>This caused a </a:t>
            </a:r>
            <a:r>
              <a:rPr lang="en-US" b="1" u="sng" dirty="0" smtClean="0">
                <a:solidFill>
                  <a:srgbClr val="0070C0"/>
                </a:solidFill>
              </a:rPr>
              <a:t>land bridge </a:t>
            </a:r>
            <a:r>
              <a:rPr lang="en-US" dirty="0" smtClean="0"/>
              <a:t>to </a:t>
            </a:r>
            <a:r>
              <a:rPr lang="en-US" dirty="0"/>
              <a:t>form in the Bering Sea, called the </a:t>
            </a:r>
            <a:r>
              <a:rPr lang="en-US" b="1" u="sng" dirty="0" smtClean="0">
                <a:solidFill>
                  <a:srgbClr val="0070C0"/>
                </a:solidFill>
              </a:rPr>
              <a:t>Bering</a:t>
            </a:r>
            <a:r>
              <a:rPr lang="en-US" dirty="0" smtClean="0"/>
              <a:t> Land Bridge or Beringia. </a:t>
            </a:r>
          </a:p>
          <a:p>
            <a:pPr lvl="0"/>
            <a:r>
              <a:rPr lang="en-US" dirty="0"/>
              <a:t>It connected the continents of </a:t>
            </a:r>
            <a:r>
              <a:rPr lang="en-US" b="1" u="sng" dirty="0" smtClean="0">
                <a:solidFill>
                  <a:srgbClr val="0070C0"/>
                </a:solidFill>
              </a:rPr>
              <a:t>Asia</a:t>
            </a:r>
            <a:r>
              <a:rPr lang="en-US" dirty="0" smtClean="0"/>
              <a:t>  </a:t>
            </a:r>
            <a:r>
              <a:rPr lang="en-US" dirty="0"/>
              <a:t>and </a:t>
            </a:r>
            <a:r>
              <a:rPr lang="en-US" b="1" u="sng" dirty="0" smtClean="0">
                <a:solidFill>
                  <a:srgbClr val="0070C0"/>
                </a:solidFill>
              </a:rPr>
              <a:t>North America</a:t>
            </a:r>
            <a:r>
              <a:rPr lang="en-US" dirty="0" smtClean="0"/>
              <a:t>.  This </a:t>
            </a:r>
            <a:r>
              <a:rPr lang="en-US" dirty="0"/>
              <a:t>bridge allowed hunters to cross from Asia to North America. </a:t>
            </a:r>
            <a:endParaRPr lang="en-US" dirty="0" smtClean="0"/>
          </a:p>
          <a:p>
            <a:r>
              <a:rPr lang="en-US" dirty="0"/>
              <a:t>These hunters were called </a:t>
            </a:r>
            <a:r>
              <a:rPr lang="en-US" b="1" u="sng" dirty="0" smtClean="0">
                <a:solidFill>
                  <a:srgbClr val="0070C0"/>
                </a:solidFill>
              </a:rPr>
              <a:t>nomads</a:t>
            </a:r>
            <a:r>
              <a:rPr lang="en-US" dirty="0" smtClean="0"/>
              <a:t>.   </a:t>
            </a:r>
            <a:r>
              <a:rPr lang="en-US" dirty="0"/>
              <a:t>Nomads are people who move constantly in search of food.  The Nomads hunted herds of animals. 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pic>
        <p:nvPicPr>
          <p:cNvPr id="2052" name="Picture 4" descr="https://encrypted-tbn0.gstatic.com/images?q=tbn:ANd9GcTuLmfHWgXhnJNjZgXLJuJrIcje1ukNv_hV0pjKfXwNLRbfXJM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20964"/>
            <a:ext cx="5909517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encrypted-tbn0.gstatic.com/images?q=tbn:ANd9GcQmL_DPTNKB6Fho6IdtQJ7spvG_QLxN82Y9zynAuUdC4lED8F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048000"/>
            <a:ext cx="5387293" cy="3450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08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over 1,000 years the nomads </a:t>
            </a:r>
            <a:r>
              <a:rPr lang="en-US" b="1" u="sng" dirty="0" smtClean="0">
                <a:solidFill>
                  <a:srgbClr val="0070C0"/>
                </a:solidFill>
              </a:rPr>
              <a:t>migrated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or </a:t>
            </a:r>
            <a:r>
              <a:rPr lang="en-US" dirty="0"/>
              <a:t>moved throughout the continent they had discovered. </a:t>
            </a:r>
            <a:endParaRPr lang="en-US" dirty="0" smtClean="0"/>
          </a:p>
          <a:p>
            <a:pPr lvl="0"/>
            <a:r>
              <a:rPr lang="en-US" dirty="0"/>
              <a:t>The climate began </a:t>
            </a:r>
            <a:r>
              <a:rPr lang="en-US" b="1" u="sng" dirty="0">
                <a:solidFill>
                  <a:srgbClr val="0070C0"/>
                </a:solidFill>
              </a:rPr>
              <a:t>warming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and the Ice Age was ending.  As a result the ice that created the land bridge began to </a:t>
            </a:r>
            <a:r>
              <a:rPr lang="en-US" b="1" u="sng" dirty="0" smtClean="0">
                <a:solidFill>
                  <a:srgbClr val="0070C0"/>
                </a:solidFill>
              </a:rPr>
              <a:t>melt</a:t>
            </a:r>
            <a:endParaRPr lang="en-US" b="1" u="sng" dirty="0">
              <a:solidFill>
                <a:srgbClr val="0070C0"/>
              </a:solidFill>
            </a:endParaRPr>
          </a:p>
          <a:p>
            <a:pPr lvl="0"/>
            <a:r>
              <a:rPr lang="en-US" dirty="0"/>
              <a:t>Other changes included the formation of </a:t>
            </a:r>
            <a:r>
              <a:rPr lang="en-US" b="1" u="sng" dirty="0" smtClean="0">
                <a:solidFill>
                  <a:srgbClr val="0070C0"/>
                </a:solidFill>
              </a:rPr>
              <a:t>lakes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/>
              <a:t>the return of </a:t>
            </a:r>
            <a:r>
              <a:rPr lang="en-US" b="1" u="sng" dirty="0" smtClean="0">
                <a:solidFill>
                  <a:srgbClr val="0070C0"/>
                </a:solidFill>
              </a:rPr>
              <a:t>plants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b="1" u="sng" dirty="0" smtClean="0">
                <a:solidFill>
                  <a:srgbClr val="0070C0"/>
                </a:solidFill>
              </a:rPr>
              <a:t>animals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to </a:t>
            </a:r>
            <a:r>
              <a:rPr lang="en-US" dirty="0"/>
              <a:t>the forest.  </a:t>
            </a:r>
            <a:endParaRPr lang="en-US" dirty="0" smtClean="0"/>
          </a:p>
          <a:p>
            <a:r>
              <a:rPr lang="en-US" dirty="0"/>
              <a:t>Many large animals died because humans began </a:t>
            </a:r>
            <a:r>
              <a:rPr lang="en-US" b="1" u="sng" dirty="0" smtClean="0">
                <a:solidFill>
                  <a:srgbClr val="0070C0"/>
                </a:solidFill>
              </a:rPr>
              <a:t>hunting</a:t>
            </a:r>
            <a:r>
              <a:rPr lang="en-US" dirty="0" smtClean="0"/>
              <a:t>.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endParaRPr lang="en-US" dirty="0"/>
          </a:p>
        </p:txBody>
      </p:sp>
      <p:pic>
        <p:nvPicPr>
          <p:cNvPr id="1026" name="Picture 2" descr="https://encrypted-tbn1.gstatic.com/images?q=tbn:ANd9GcQnIWfiuJHNzdT2bn3CrKjyVtx4BJVb8VZuatNqcqWD6qUS60zIG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838200"/>
            <a:ext cx="5257800" cy="5234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26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time!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http://www.youtube.com/watch?v=cJaMyd8cNYQ&amp;index=1&amp;list=PL-3zZVV76nB8K217QGFZFFAWTcRrxibfk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46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</TotalTime>
  <Words>191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Early People of the Americas</vt:lpstr>
      <vt:lpstr>Land Bridge from Asia</vt:lpstr>
      <vt:lpstr>Migration </vt:lpstr>
      <vt:lpstr>Video time!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Peoples</dc:title>
  <dc:creator>Windows User</dc:creator>
  <cp:lastModifiedBy>Windows User</cp:lastModifiedBy>
  <cp:revision>5</cp:revision>
  <dcterms:created xsi:type="dcterms:W3CDTF">2014-09-17T17:18:02Z</dcterms:created>
  <dcterms:modified xsi:type="dcterms:W3CDTF">2014-09-17T18:09:12Z</dcterms:modified>
</cp:coreProperties>
</file>