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BBB27-733F-465A-9F3F-D857D0364692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ED19C6-DDE2-4A80-89B7-B0B00A737D5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BBB27-733F-465A-9F3F-D857D0364692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D19C6-DDE2-4A80-89B7-B0B00A737D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BBB27-733F-465A-9F3F-D857D0364692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D19C6-DDE2-4A80-89B7-B0B00A737D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BBB27-733F-465A-9F3F-D857D0364692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ED19C6-DDE2-4A80-89B7-B0B00A737D59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BBB27-733F-465A-9F3F-D857D0364692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ED19C6-DDE2-4A80-89B7-B0B00A737D5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BBB27-733F-465A-9F3F-D857D0364692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ED19C6-DDE2-4A80-89B7-B0B00A737D5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BBB27-733F-465A-9F3F-D857D0364692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ED19C6-DDE2-4A80-89B7-B0B00A737D59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BBB27-733F-465A-9F3F-D857D0364692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ED19C6-DDE2-4A80-89B7-B0B00A737D5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BBB27-733F-465A-9F3F-D857D0364692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ED19C6-DDE2-4A80-89B7-B0B00A737D5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BBB27-733F-465A-9F3F-D857D0364692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ED19C6-DDE2-4A80-89B7-B0B00A737D5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BBB27-733F-465A-9F3F-D857D0364692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ED19C6-DDE2-4A80-89B7-B0B00A737D59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3DDBBB27-733F-465A-9F3F-D857D0364692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97ED19C6-DDE2-4A80-89B7-B0B00A737D5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Founding Colonial America- </a:t>
            </a:r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375491"/>
            <a:ext cx="7924800" cy="6858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Test </a:t>
            </a:r>
            <a:r>
              <a:rPr lang="en-US" sz="3600" b="1" dirty="0" smtClean="0">
                <a:solidFill>
                  <a:srgbClr val="FFFF00"/>
                </a:solidFill>
              </a:rPr>
              <a:t>Tuesday, </a:t>
            </a:r>
            <a:r>
              <a:rPr lang="en-US" sz="3600" b="1" dirty="0" smtClean="0">
                <a:solidFill>
                  <a:srgbClr val="FFFF00"/>
                </a:solidFill>
              </a:rPr>
              <a:t>November </a:t>
            </a:r>
            <a:r>
              <a:rPr lang="en-US" sz="3600" b="1" dirty="0" smtClean="0">
                <a:solidFill>
                  <a:srgbClr val="FFFF00"/>
                </a:solidFill>
              </a:rPr>
              <a:t>29, 2016</a:t>
            </a:r>
            <a:endParaRPr lang="en-US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33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0" y="2438400"/>
            <a:ext cx="6096000" cy="3657599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They had a </a:t>
            </a:r>
            <a:r>
              <a:rPr lang="en-US" sz="3600" b="1" dirty="0" smtClean="0">
                <a:solidFill>
                  <a:srgbClr val="FFFF00"/>
                </a:solidFill>
              </a:rPr>
              <a:t>celebration </a:t>
            </a:r>
            <a:r>
              <a:rPr lang="en-US" sz="3600" b="1" dirty="0" smtClean="0">
                <a:solidFill>
                  <a:srgbClr val="FFFF00"/>
                </a:solidFill>
              </a:rPr>
              <a:t>that today we call Thanksgiving.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600200"/>
            <a:ext cx="7543800" cy="914400"/>
          </a:xfrm>
        </p:spPr>
        <p:txBody>
          <a:bodyPr/>
          <a:lstStyle/>
          <a:p>
            <a:pPr algn="ctr"/>
            <a:r>
              <a:rPr lang="en-US" dirty="0" smtClean="0"/>
              <a:t>9. What did the pilgrims do after they harvested their first crops?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868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00200" y="2133600"/>
            <a:ext cx="6096000" cy="3657599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The four New England colonies are Massachusetts </a:t>
            </a:r>
            <a:r>
              <a:rPr lang="en-US" sz="3600" b="1" dirty="0" smtClean="0">
                <a:solidFill>
                  <a:srgbClr val="FFFF00"/>
                </a:solidFill>
              </a:rPr>
              <a:t>Bay </a:t>
            </a:r>
            <a:r>
              <a:rPr lang="en-US" sz="3600" b="1" dirty="0" smtClean="0">
                <a:solidFill>
                  <a:srgbClr val="FFFF00"/>
                </a:solidFill>
              </a:rPr>
              <a:t>Colony, Connecticut,</a:t>
            </a:r>
            <a:endParaRPr lang="en-US" sz="3600" b="1" dirty="0" smtClean="0">
              <a:solidFill>
                <a:srgbClr val="FFFF00"/>
              </a:solidFill>
            </a:endParaRPr>
          </a:p>
          <a:p>
            <a:pPr marL="18288" indent="0"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Rhode Island and New Hampshire. 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685800"/>
            <a:ext cx="7543800" cy="914400"/>
          </a:xfrm>
        </p:spPr>
        <p:txBody>
          <a:bodyPr/>
          <a:lstStyle/>
          <a:p>
            <a:pPr algn="ctr"/>
            <a:r>
              <a:rPr lang="en-US" dirty="0" smtClean="0"/>
              <a:t>10. Name the four New England Colonies.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532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95400" y="2209800"/>
            <a:ext cx="6096000" cy="3657599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Puritans were trying to get away from religious persecution</a:t>
            </a:r>
            <a:r>
              <a:rPr lang="en-US" sz="3600" b="1" dirty="0" smtClean="0">
                <a:solidFill>
                  <a:srgbClr val="FFFF00"/>
                </a:solidFill>
              </a:rPr>
              <a:t>.  They wanted religious freedom. 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447800"/>
            <a:ext cx="7543800" cy="914400"/>
          </a:xfrm>
        </p:spPr>
        <p:txBody>
          <a:bodyPr/>
          <a:lstStyle/>
          <a:p>
            <a:pPr algn="ctr"/>
            <a:r>
              <a:rPr lang="en-US" dirty="0" smtClean="0"/>
              <a:t>11. What were the Puritans trying to get away from?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759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752600"/>
            <a:ext cx="6096000" cy="3657599"/>
          </a:xfrm>
        </p:spPr>
        <p:txBody>
          <a:bodyPr>
            <a:normAutofit/>
          </a:bodyPr>
          <a:lstStyle/>
          <a:p>
            <a:pPr marL="18288" indent="0">
              <a:buNone/>
            </a:pPr>
            <a:endParaRPr lang="en-US" sz="3600" b="1" dirty="0" smtClean="0">
              <a:solidFill>
                <a:srgbClr val="FFFF00"/>
              </a:solidFill>
            </a:endParaRPr>
          </a:p>
          <a:p>
            <a:pPr marL="18288" indent="0"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The Massachusetts Bay Colony </a:t>
            </a:r>
            <a:r>
              <a:rPr lang="en-US" sz="3600" b="1" dirty="0" smtClean="0">
                <a:solidFill>
                  <a:srgbClr val="FFFF00"/>
                </a:solidFill>
              </a:rPr>
              <a:t>was governed by men who were church </a:t>
            </a:r>
            <a:r>
              <a:rPr lang="en-US" sz="3600" b="1" dirty="0" smtClean="0">
                <a:solidFill>
                  <a:srgbClr val="FFFF00"/>
                </a:solidFill>
              </a:rPr>
              <a:t>members.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524000"/>
            <a:ext cx="7543800" cy="914400"/>
          </a:xfrm>
        </p:spPr>
        <p:txBody>
          <a:bodyPr/>
          <a:lstStyle/>
          <a:p>
            <a:pPr algn="ctr"/>
            <a:r>
              <a:rPr lang="en-US" dirty="0" smtClean="0"/>
              <a:t>How was the Massachusetts Bay Colony governed?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839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43000" y="2057400"/>
            <a:ext cx="6096000" cy="3657599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Thomas Hooker founded Connecticut </a:t>
            </a:r>
            <a:r>
              <a:rPr lang="en-US" sz="3600" b="1" dirty="0" smtClean="0">
                <a:solidFill>
                  <a:srgbClr val="FFFF00"/>
                </a:solidFill>
              </a:rPr>
              <a:t>because he believed Massachusetts governors had too much power.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838200"/>
            <a:ext cx="7543800" cy="914400"/>
          </a:xfrm>
        </p:spPr>
        <p:txBody>
          <a:bodyPr/>
          <a:lstStyle/>
          <a:p>
            <a:pPr algn="ctr"/>
            <a:r>
              <a:rPr lang="en-US" dirty="0" smtClean="0"/>
              <a:t>12. What did Thomas Hooker do and 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189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47800" y="2133600"/>
            <a:ext cx="6096000" cy="3657599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The Fundamental Orders of Connecticut limited </a:t>
            </a:r>
            <a:r>
              <a:rPr lang="en-US" sz="3600" b="1" dirty="0" smtClean="0">
                <a:solidFill>
                  <a:srgbClr val="FFFF00"/>
                </a:solidFill>
              </a:rPr>
              <a:t>the power of the </a:t>
            </a:r>
            <a:r>
              <a:rPr lang="en-US" sz="3600" b="1" dirty="0" smtClean="0">
                <a:solidFill>
                  <a:srgbClr val="FFFF00"/>
                </a:solidFill>
              </a:rPr>
              <a:t>governor.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1600200"/>
            <a:ext cx="7543800" cy="914400"/>
          </a:xfrm>
        </p:spPr>
        <p:txBody>
          <a:bodyPr/>
          <a:lstStyle/>
          <a:p>
            <a:pPr algn="ctr"/>
            <a:r>
              <a:rPr lang="en-US" dirty="0" smtClean="0"/>
              <a:t>13. What did the Fundamental Orders of Connecticut limit?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825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71600" y="2133600"/>
            <a:ext cx="6096000" cy="3657599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Roger Williams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smtClean="0">
                <a:solidFill>
                  <a:srgbClr val="FFFF00"/>
                </a:solidFill>
              </a:rPr>
              <a:t>founded Rhode Island because he believed in letting people practice their own religious beliefs </a:t>
            </a:r>
            <a:r>
              <a:rPr lang="en-US" sz="3600" b="1" dirty="0" smtClean="0">
                <a:solidFill>
                  <a:srgbClr val="FFFF00"/>
                </a:solidFill>
              </a:rPr>
              <a:t>freely, which is religious tolerance</a:t>
            </a:r>
            <a:r>
              <a:rPr lang="en-US" sz="3600" b="1" dirty="0">
                <a:solidFill>
                  <a:srgbClr val="FFFF00"/>
                </a:solidFill>
              </a:rPr>
              <a:t>.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066800"/>
            <a:ext cx="7543800" cy="914400"/>
          </a:xfrm>
        </p:spPr>
        <p:txBody>
          <a:bodyPr/>
          <a:lstStyle/>
          <a:p>
            <a:pPr algn="ctr"/>
            <a:r>
              <a:rPr lang="en-US" dirty="0" smtClean="0"/>
              <a:t>14. What did Roger Williams do and 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83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2819400"/>
            <a:ext cx="6096000" cy="3657599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She disagreed with certain religious sermons and was ordered out of Massachusetts and fled to Rhode Island.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2362200"/>
            <a:ext cx="7543800" cy="914400"/>
          </a:xfrm>
        </p:spPr>
        <p:txBody>
          <a:bodyPr/>
          <a:lstStyle/>
          <a:p>
            <a:pPr algn="ctr"/>
            <a:r>
              <a:rPr lang="en-US" dirty="0" smtClean="0"/>
              <a:t>15. What did Anne Hutchinson disagree with and what happened to her?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691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0" y="2362200"/>
            <a:ext cx="6096000" cy="3657599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Colonists settled in New Hampshire in order to set up trading and fishing villages.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066800"/>
            <a:ext cx="7543800" cy="914400"/>
          </a:xfrm>
        </p:spPr>
        <p:txBody>
          <a:bodyPr/>
          <a:lstStyle/>
          <a:p>
            <a:pPr algn="ctr"/>
            <a:r>
              <a:rPr lang="en-US" dirty="0" smtClean="0"/>
              <a:t>16. Why did colonists settle in New Hampshire?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230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66800" y="1905000"/>
            <a:ext cx="6096000" cy="3657599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New York was originally </a:t>
            </a:r>
            <a:r>
              <a:rPr lang="en-US" sz="3600" b="1" dirty="0" smtClean="0">
                <a:solidFill>
                  <a:srgbClr val="FFFF00"/>
                </a:solidFill>
              </a:rPr>
              <a:t>called New Amsterdam.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990600"/>
            <a:ext cx="7543800" cy="914400"/>
          </a:xfrm>
        </p:spPr>
        <p:txBody>
          <a:bodyPr/>
          <a:lstStyle/>
          <a:p>
            <a:pPr algn="ctr"/>
            <a:r>
              <a:rPr lang="en-US" dirty="0" smtClean="0"/>
              <a:t>17. What was New York originally called?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611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752600"/>
            <a:ext cx="6096000" cy="2362199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en-US" sz="2800" b="1" dirty="0" smtClean="0">
                <a:solidFill>
                  <a:srgbClr val="FFFF00"/>
                </a:solidFill>
              </a:rPr>
              <a:t>They wanted to set up their own church separate from the Church of </a:t>
            </a:r>
            <a:r>
              <a:rPr lang="en-US" sz="2800" b="1" dirty="0" smtClean="0">
                <a:solidFill>
                  <a:srgbClr val="FFFF00"/>
                </a:solidFill>
              </a:rPr>
              <a:t>England.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838200"/>
            <a:ext cx="8077200" cy="914400"/>
          </a:xfrm>
        </p:spPr>
        <p:txBody>
          <a:bodyPr/>
          <a:lstStyle/>
          <a:p>
            <a:pPr lvl="0" algn="ctr"/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dirty="0" smtClean="0">
                <a:effectLst/>
              </a:rPr>
              <a:t>1. What </a:t>
            </a:r>
            <a:r>
              <a:rPr lang="en-US" dirty="0">
                <a:effectLst/>
              </a:rPr>
              <a:t>did the Separatists want to do?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20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2362200"/>
            <a:ext cx="6096000" cy="3657599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A patroon is a landowner </a:t>
            </a:r>
            <a:r>
              <a:rPr lang="en-US" sz="3600" b="1" dirty="0" smtClean="0">
                <a:solidFill>
                  <a:srgbClr val="FFFF00"/>
                </a:solidFill>
              </a:rPr>
              <a:t>of a huge </a:t>
            </a:r>
            <a:r>
              <a:rPr lang="en-US" sz="3600" b="1" dirty="0" smtClean="0">
                <a:solidFill>
                  <a:srgbClr val="FFFF00"/>
                </a:solidFill>
              </a:rPr>
              <a:t>estate.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685800"/>
            <a:ext cx="7543800" cy="914400"/>
          </a:xfrm>
        </p:spPr>
        <p:txBody>
          <a:bodyPr/>
          <a:lstStyle/>
          <a:p>
            <a:pPr algn="ctr"/>
            <a:r>
              <a:rPr lang="en-US" dirty="0" smtClean="0"/>
              <a:t>18. What is a </a:t>
            </a:r>
            <a:r>
              <a:rPr lang="en-US" dirty="0" err="1" smtClean="0"/>
              <a:t>patroon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951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95400" y="2209800"/>
            <a:ext cx="6096000" cy="3657599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The Dutch and English rivaled </a:t>
            </a:r>
            <a:r>
              <a:rPr lang="en-US" sz="3600" b="1" dirty="0" smtClean="0">
                <a:solidFill>
                  <a:srgbClr val="FFFF00"/>
                </a:solidFill>
              </a:rPr>
              <a:t>over trade and colonies.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1295400"/>
            <a:ext cx="7543800" cy="914400"/>
          </a:xfrm>
        </p:spPr>
        <p:txBody>
          <a:bodyPr/>
          <a:lstStyle/>
          <a:p>
            <a:pPr algn="ctr"/>
            <a:r>
              <a:rPr lang="en-US" dirty="0" smtClean="0"/>
              <a:t>19. What did the Dutch and the English rival over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489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2286000"/>
            <a:ext cx="6096000" cy="3657599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England took control of New Amsterdam and renamed it New York.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676400"/>
            <a:ext cx="7543800" cy="914400"/>
          </a:xfrm>
        </p:spPr>
        <p:txBody>
          <a:bodyPr/>
          <a:lstStyle/>
          <a:p>
            <a:pPr algn="ctr"/>
            <a:r>
              <a:rPr lang="en-US" dirty="0" smtClean="0"/>
              <a:t>20. Who took control of New Amsterdam and what was it renamed?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638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95400" y="2133600"/>
            <a:ext cx="6096000" cy="3657599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The Duke of York thought New York was too big and </a:t>
            </a:r>
            <a:r>
              <a:rPr lang="en-US" sz="3600" b="1" dirty="0" smtClean="0">
                <a:solidFill>
                  <a:srgbClr val="FFFF00"/>
                </a:solidFill>
              </a:rPr>
              <a:t>he gave </a:t>
            </a:r>
            <a:r>
              <a:rPr lang="en-US" sz="3600" b="1" dirty="0" smtClean="0">
                <a:solidFill>
                  <a:srgbClr val="FFFF00"/>
                </a:solidFill>
              </a:rPr>
              <a:t>some land away.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1295400"/>
            <a:ext cx="7543800" cy="914400"/>
          </a:xfrm>
        </p:spPr>
        <p:txBody>
          <a:bodyPr/>
          <a:lstStyle/>
          <a:p>
            <a:pPr algn="ctr"/>
            <a:r>
              <a:rPr lang="en-US" dirty="0" smtClean="0"/>
              <a:t>21. How was New Jersey formed?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682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0" y="1752600"/>
            <a:ext cx="6096000" cy="3657599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A propriety is o</a:t>
            </a:r>
            <a:r>
              <a:rPr lang="en-US" sz="3600" b="1" dirty="0" smtClean="0">
                <a:solidFill>
                  <a:srgbClr val="FFFF00"/>
                </a:solidFill>
              </a:rPr>
              <a:t>wnership </a:t>
            </a:r>
            <a:r>
              <a:rPr lang="en-US" sz="3600" b="1" dirty="0" smtClean="0">
                <a:solidFill>
                  <a:srgbClr val="FFFF00"/>
                </a:solidFill>
              </a:rPr>
              <a:t>of land for a yearly payment or </a:t>
            </a:r>
            <a:r>
              <a:rPr lang="en-US" sz="3600" b="1" dirty="0" smtClean="0">
                <a:solidFill>
                  <a:srgbClr val="FFFF00"/>
                </a:solidFill>
              </a:rPr>
              <a:t>rent.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533400"/>
            <a:ext cx="7543800" cy="914400"/>
          </a:xfrm>
        </p:spPr>
        <p:txBody>
          <a:bodyPr/>
          <a:lstStyle/>
          <a:p>
            <a:pPr algn="ctr"/>
            <a:r>
              <a:rPr lang="en-US" dirty="0" smtClean="0"/>
              <a:t>22. What is propriety?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519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05000" y="1752600"/>
            <a:ext cx="6096000" cy="3657599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A </a:t>
            </a:r>
            <a:r>
              <a:rPr lang="en-US" sz="3600" b="1" dirty="0" smtClean="0">
                <a:solidFill>
                  <a:srgbClr val="FFFF00"/>
                </a:solidFill>
              </a:rPr>
              <a:t>royal colony is a colony that </a:t>
            </a:r>
            <a:r>
              <a:rPr lang="en-US" sz="3600" b="1" dirty="0" smtClean="0">
                <a:solidFill>
                  <a:srgbClr val="FFFF00"/>
                </a:solidFill>
              </a:rPr>
              <a:t>is under direct control of the king.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609600"/>
            <a:ext cx="7543800" cy="914400"/>
          </a:xfrm>
        </p:spPr>
        <p:txBody>
          <a:bodyPr/>
          <a:lstStyle/>
          <a:p>
            <a:pPr algn="ctr"/>
            <a:r>
              <a:rPr lang="en-US" dirty="0" smtClean="0"/>
              <a:t>23. What is a royal colony?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549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19200" y="1905000"/>
            <a:ext cx="6096000" cy="3657599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The Quakers believed all men and women were equal.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990600"/>
            <a:ext cx="7543800" cy="914400"/>
          </a:xfrm>
        </p:spPr>
        <p:txBody>
          <a:bodyPr/>
          <a:lstStyle/>
          <a:p>
            <a:pPr algn="ctr"/>
            <a:r>
              <a:rPr lang="en-US" dirty="0" smtClean="0"/>
              <a:t>24. What did the Quakers believe?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154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00200" y="2057400"/>
            <a:ext cx="6096000" cy="3657599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The five Southern Colonies </a:t>
            </a:r>
            <a:r>
              <a:rPr lang="en-US" sz="3600" b="1" dirty="0" smtClean="0">
                <a:solidFill>
                  <a:srgbClr val="FFFF00"/>
                </a:solidFill>
              </a:rPr>
              <a:t>are </a:t>
            </a:r>
            <a:r>
              <a:rPr lang="en-US" sz="3600" b="1" dirty="0" smtClean="0">
                <a:solidFill>
                  <a:srgbClr val="FFFF00"/>
                </a:solidFill>
              </a:rPr>
              <a:t>North Carolina, South Carolina, Virginia</a:t>
            </a:r>
            <a:r>
              <a:rPr lang="en-US" sz="3600" b="1" dirty="0" smtClean="0">
                <a:solidFill>
                  <a:srgbClr val="FFFF00"/>
                </a:solidFill>
              </a:rPr>
              <a:t>, </a:t>
            </a:r>
            <a:r>
              <a:rPr lang="en-US" sz="3600" b="1" dirty="0" smtClean="0">
                <a:solidFill>
                  <a:srgbClr val="FFFF00"/>
                </a:solidFill>
              </a:rPr>
              <a:t>Georgia</a:t>
            </a:r>
            <a:endParaRPr lang="en-US" sz="3600" b="1" dirty="0" smtClean="0">
              <a:solidFill>
                <a:srgbClr val="FFFF00"/>
              </a:solidFill>
            </a:endParaRPr>
          </a:p>
          <a:p>
            <a:r>
              <a:rPr lang="en-US" sz="3600" b="1" dirty="0" smtClean="0">
                <a:solidFill>
                  <a:srgbClr val="FFFF00"/>
                </a:solidFill>
              </a:rPr>
              <a:t>Maryland.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990600"/>
            <a:ext cx="7543800" cy="914400"/>
          </a:xfrm>
        </p:spPr>
        <p:txBody>
          <a:bodyPr/>
          <a:lstStyle/>
          <a:p>
            <a:pPr algn="ctr"/>
            <a:r>
              <a:rPr lang="en-US" dirty="0" smtClean="0"/>
              <a:t>25. Name the 5 Southern Colonies.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473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19200" y="2057400"/>
            <a:ext cx="6096000" cy="3657599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The Mason Dixon line</a:t>
            </a:r>
            <a:r>
              <a:rPr lang="en-US" sz="3600" b="1" dirty="0" smtClean="0">
                <a:solidFill>
                  <a:srgbClr val="FFFF00"/>
                </a:solidFill>
              </a:rPr>
              <a:t> divided </a:t>
            </a:r>
            <a:r>
              <a:rPr lang="en-US" sz="3600" b="1" dirty="0" smtClean="0">
                <a:solidFill>
                  <a:srgbClr val="FFFF00"/>
                </a:solidFill>
              </a:rPr>
              <a:t>the Middle Colonies and the Southern Colonies.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990600"/>
            <a:ext cx="7543800" cy="914400"/>
          </a:xfrm>
        </p:spPr>
        <p:txBody>
          <a:bodyPr/>
          <a:lstStyle/>
          <a:p>
            <a:pPr algn="ctr"/>
            <a:r>
              <a:rPr lang="en-US" dirty="0" smtClean="0"/>
              <a:t>26. What does the Mason Dixon line divide?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224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00200" y="2209800"/>
            <a:ext cx="6096000" cy="3657599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The Act of Toleration is a law </a:t>
            </a:r>
            <a:r>
              <a:rPr lang="en-US" sz="3600" b="1" dirty="0" smtClean="0">
                <a:solidFill>
                  <a:srgbClr val="FFFF00"/>
                </a:solidFill>
              </a:rPr>
              <a:t>that provided religious freedom to all Christians.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143000"/>
            <a:ext cx="7543800" cy="914400"/>
          </a:xfrm>
        </p:spPr>
        <p:txBody>
          <a:bodyPr/>
          <a:lstStyle/>
          <a:p>
            <a:pPr algn="ctr"/>
            <a:r>
              <a:rPr lang="en-US" dirty="0" smtClean="0"/>
              <a:t>27. What are the Act of Toleration?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193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43000" y="1600200"/>
            <a:ext cx="6096000" cy="3657599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The </a:t>
            </a:r>
            <a:r>
              <a:rPr lang="en-US" sz="3600" b="1" dirty="0" smtClean="0">
                <a:solidFill>
                  <a:srgbClr val="FFFF00"/>
                </a:solidFill>
              </a:rPr>
              <a:t>Separatists became known as the Pilgrims.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1447800"/>
            <a:ext cx="8077200" cy="914400"/>
          </a:xfrm>
        </p:spPr>
        <p:txBody>
          <a:bodyPr/>
          <a:lstStyle/>
          <a:p>
            <a:pPr algn="ctr"/>
            <a:r>
              <a:rPr lang="en-US" dirty="0" smtClean="0"/>
              <a:t>2. What did the Separatists become known as?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26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95400" y="1981200"/>
            <a:ext cx="6096000" cy="3657599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Eliza Luca discovered </a:t>
            </a:r>
            <a:r>
              <a:rPr lang="en-US" sz="3600" b="1" dirty="0" smtClean="0">
                <a:solidFill>
                  <a:srgbClr val="FFFF00"/>
                </a:solidFill>
              </a:rPr>
              <a:t>indigo which led to the increase of slave labor.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676400"/>
            <a:ext cx="7543800" cy="914400"/>
          </a:xfrm>
        </p:spPr>
        <p:txBody>
          <a:bodyPr/>
          <a:lstStyle/>
          <a:p>
            <a:pPr algn="ctr"/>
            <a:r>
              <a:rPr lang="en-US" dirty="0" smtClean="0"/>
              <a:t>28.  What did Eliza Luca discover and what did it lead to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968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47800" y="2209800"/>
            <a:ext cx="6096000" cy="3657599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James Oglethorpe founded the </a:t>
            </a:r>
            <a:r>
              <a:rPr lang="en-US" sz="3600" b="1" dirty="0" smtClean="0">
                <a:solidFill>
                  <a:srgbClr val="FFFF00"/>
                </a:solidFill>
              </a:rPr>
              <a:t>colony of Georgia in order to give debtors a fresh </a:t>
            </a:r>
            <a:r>
              <a:rPr lang="en-US" sz="3600" b="1" dirty="0" smtClean="0">
                <a:solidFill>
                  <a:srgbClr val="FFFF00"/>
                </a:solidFill>
              </a:rPr>
              <a:t>start.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1676400"/>
            <a:ext cx="7543800" cy="914400"/>
          </a:xfrm>
        </p:spPr>
        <p:txBody>
          <a:bodyPr/>
          <a:lstStyle/>
          <a:p>
            <a:pPr algn="ctr"/>
            <a:r>
              <a:rPr lang="en-US" dirty="0" smtClean="0"/>
              <a:t>29. Who is James Oglethorpe and what did he do?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125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71600" y="2057400"/>
            <a:ext cx="6096000" cy="3657599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A debtor is a person who owes money to the government.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685800"/>
            <a:ext cx="7543800" cy="914400"/>
          </a:xfrm>
        </p:spPr>
        <p:txBody>
          <a:bodyPr/>
          <a:lstStyle/>
          <a:p>
            <a:pPr algn="ctr"/>
            <a:r>
              <a:rPr lang="en-US" dirty="0" smtClean="0"/>
              <a:t>30. What is a debtor?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903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00200" y="2133600"/>
            <a:ext cx="6096000" cy="3657599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The two ways of living in Georgia were the Tidewater Plantations and the Back country.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219200"/>
            <a:ext cx="7543800" cy="914400"/>
          </a:xfrm>
        </p:spPr>
        <p:txBody>
          <a:bodyPr/>
          <a:lstStyle/>
          <a:p>
            <a:pPr algn="ctr"/>
            <a:r>
              <a:rPr lang="en-US" dirty="0" smtClean="0"/>
              <a:t>31. What were the two ways of living in Georgia?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165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43000" y="1981200"/>
            <a:ext cx="6096000" cy="3657599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The tidewater plantation </a:t>
            </a:r>
            <a:r>
              <a:rPr lang="en-US" sz="3600" b="1" dirty="0" smtClean="0">
                <a:solidFill>
                  <a:srgbClr val="FFFF00"/>
                </a:solidFill>
              </a:rPr>
              <a:t>was </a:t>
            </a:r>
            <a:r>
              <a:rPr lang="en-US" sz="3600" b="1" dirty="0" smtClean="0">
                <a:solidFill>
                  <a:srgbClr val="FFFF00"/>
                </a:solidFill>
              </a:rPr>
              <a:t>located along the Atlantic Coast.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1676400"/>
            <a:ext cx="7543800" cy="914400"/>
          </a:xfrm>
        </p:spPr>
        <p:txBody>
          <a:bodyPr/>
          <a:lstStyle/>
          <a:p>
            <a:pPr algn="ctr"/>
            <a:r>
              <a:rPr lang="en-US" dirty="0" smtClean="0"/>
              <a:t>32. Where were the tidewater plantations located?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690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00200" y="1828800"/>
            <a:ext cx="6096000" cy="3657599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Tobacco and rice were grown on tidewater plantations.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990600"/>
            <a:ext cx="7543800" cy="914400"/>
          </a:xfrm>
        </p:spPr>
        <p:txBody>
          <a:bodyPr/>
          <a:lstStyle/>
          <a:p>
            <a:pPr algn="ctr"/>
            <a:r>
              <a:rPr lang="en-US" dirty="0" smtClean="0"/>
              <a:t>33. What was grown on a tidewater </a:t>
            </a:r>
            <a:r>
              <a:rPr lang="en-US" dirty="0" err="1" smtClean="0"/>
              <a:t>platation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449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00200" y="2057400"/>
            <a:ext cx="6096000" cy="3657599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Tobacco and garden crops were grown in the backcountry.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914400"/>
            <a:ext cx="7543800" cy="914400"/>
          </a:xfrm>
        </p:spPr>
        <p:txBody>
          <a:bodyPr/>
          <a:lstStyle/>
          <a:p>
            <a:pPr algn="ctr"/>
            <a:r>
              <a:rPr lang="en-US" dirty="0" smtClean="0"/>
              <a:t>34. What was grown in the backcountry?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804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52600" y="1905000"/>
            <a:ext cx="6096000" cy="3657599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Slave Codes were rules that denied slaves their basic rights.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990600"/>
            <a:ext cx="7543800" cy="914400"/>
          </a:xfrm>
        </p:spPr>
        <p:txBody>
          <a:bodyPr/>
          <a:lstStyle/>
          <a:p>
            <a:pPr algn="ctr"/>
            <a:r>
              <a:rPr lang="en-US" dirty="0" smtClean="0"/>
              <a:t>35. What were the slave codes?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408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19200" y="1905000"/>
            <a:ext cx="6096000" cy="3657599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The Pilgrims </a:t>
            </a:r>
            <a:r>
              <a:rPr lang="en-US" sz="3600" b="1" dirty="0" smtClean="0">
                <a:solidFill>
                  <a:srgbClr val="FFFF00"/>
                </a:solidFill>
              </a:rPr>
              <a:t>were looking for a place where they could worship freely.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838200"/>
            <a:ext cx="7543800" cy="914400"/>
          </a:xfrm>
        </p:spPr>
        <p:txBody>
          <a:bodyPr/>
          <a:lstStyle/>
          <a:p>
            <a:pPr algn="ctr"/>
            <a:r>
              <a:rPr lang="en-US" dirty="0" smtClean="0"/>
              <a:t>3. What were the Pilgrims looking to do?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19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0" y="1905000"/>
            <a:ext cx="6858000" cy="3657599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At the end of their voyage, The Pilgrims </a:t>
            </a:r>
            <a:r>
              <a:rPr lang="en-US" sz="3600" b="1" dirty="0" smtClean="0">
                <a:solidFill>
                  <a:srgbClr val="FFFF00"/>
                </a:solidFill>
              </a:rPr>
              <a:t>landed near Cape </a:t>
            </a:r>
            <a:r>
              <a:rPr lang="en-US" sz="3600" b="1" dirty="0" smtClean="0">
                <a:solidFill>
                  <a:srgbClr val="FFFF00"/>
                </a:solidFill>
              </a:rPr>
              <a:t>Cod.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1371600"/>
            <a:ext cx="7543800" cy="914400"/>
          </a:xfrm>
        </p:spPr>
        <p:txBody>
          <a:bodyPr/>
          <a:lstStyle/>
          <a:p>
            <a:pPr algn="ctr"/>
            <a:r>
              <a:rPr lang="en-US" dirty="0" smtClean="0"/>
              <a:t>4. Where did the Pilgrims land at the end of their voyage?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232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676400"/>
            <a:ext cx="6096000" cy="3657599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The Mayflower Compact was a</a:t>
            </a:r>
            <a:r>
              <a:rPr lang="en-US" sz="3600" b="1" dirty="0" smtClean="0">
                <a:solidFill>
                  <a:srgbClr val="FFFF00"/>
                </a:solidFill>
              </a:rPr>
              <a:t>n </a:t>
            </a:r>
            <a:r>
              <a:rPr lang="en-US" sz="3600" b="1" dirty="0" smtClean="0">
                <a:solidFill>
                  <a:srgbClr val="FFFF00"/>
                </a:solidFill>
              </a:rPr>
              <a:t>agreement between the Pilgrims to consult each other about laws and help make the colony </a:t>
            </a:r>
            <a:r>
              <a:rPr lang="en-US" sz="3600" b="1" dirty="0" smtClean="0">
                <a:solidFill>
                  <a:srgbClr val="FFFF00"/>
                </a:solidFill>
              </a:rPr>
              <a:t>successful.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762000"/>
            <a:ext cx="7543800" cy="914400"/>
          </a:xfrm>
        </p:spPr>
        <p:txBody>
          <a:bodyPr/>
          <a:lstStyle/>
          <a:p>
            <a:pPr algn="ctr"/>
            <a:r>
              <a:rPr lang="en-US" dirty="0" smtClean="0"/>
              <a:t>5. What was the Mayflower Compact?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3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71600" y="1676400"/>
            <a:ext cx="6096000" cy="3657599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The Pilgrims called their settlement Plymouth.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609600"/>
            <a:ext cx="7543800" cy="914400"/>
          </a:xfrm>
        </p:spPr>
        <p:txBody>
          <a:bodyPr/>
          <a:lstStyle/>
          <a:p>
            <a:pPr algn="ctr"/>
            <a:r>
              <a:rPr lang="en-US" dirty="0" smtClean="0"/>
              <a:t>6. What did the Pilgrims call their settlement?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107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19200" y="2362200"/>
            <a:ext cx="6096000" cy="3657599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Four </a:t>
            </a:r>
            <a:r>
              <a:rPr lang="en-US" sz="3600" b="1" dirty="0" smtClean="0">
                <a:solidFill>
                  <a:srgbClr val="FFFF00"/>
                </a:solidFill>
              </a:rPr>
              <a:t>hardships the Pilgrims faced were that they had </a:t>
            </a:r>
            <a:r>
              <a:rPr lang="en-US" sz="3600" b="1" dirty="0">
                <a:solidFill>
                  <a:srgbClr val="FFFF00"/>
                </a:solidFill>
              </a:rPr>
              <a:t>n</a:t>
            </a:r>
            <a:r>
              <a:rPr lang="en-US" sz="3600" b="1" dirty="0" smtClean="0">
                <a:solidFill>
                  <a:srgbClr val="FFFF00"/>
                </a:solidFill>
              </a:rPr>
              <a:t>o friends, no shelter, disease</a:t>
            </a:r>
            <a:r>
              <a:rPr lang="en-US" sz="3600" b="1" dirty="0">
                <a:solidFill>
                  <a:srgbClr val="FFFF00"/>
                </a:solidFill>
              </a:rPr>
              <a:t> </a:t>
            </a:r>
            <a:r>
              <a:rPr lang="en-US" sz="3600" b="1" dirty="0" smtClean="0">
                <a:solidFill>
                  <a:srgbClr val="FFFF00"/>
                </a:solidFill>
              </a:rPr>
              <a:t>and they faced s</a:t>
            </a:r>
            <a:r>
              <a:rPr lang="en-US" sz="3600" b="1" dirty="0" smtClean="0">
                <a:solidFill>
                  <a:srgbClr val="FFFF00"/>
                </a:solidFill>
              </a:rPr>
              <a:t>tarvation.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1676400"/>
            <a:ext cx="7543800" cy="914400"/>
          </a:xfrm>
        </p:spPr>
        <p:txBody>
          <a:bodyPr/>
          <a:lstStyle/>
          <a:p>
            <a:pPr algn="ctr"/>
            <a:r>
              <a:rPr lang="en-US" dirty="0" smtClean="0"/>
              <a:t>7. Name four hardships the Pilgrims faced in America.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26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2286000"/>
            <a:ext cx="6096000" cy="3657599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Squanto helped the Pilgrims grow crops and </a:t>
            </a:r>
            <a:r>
              <a:rPr lang="en-US" sz="3600" b="1" dirty="0" smtClean="0">
                <a:solidFill>
                  <a:srgbClr val="FFFF00"/>
                </a:solidFill>
              </a:rPr>
              <a:t>showed them how to trap </a:t>
            </a:r>
            <a:r>
              <a:rPr lang="en-US" sz="3600" b="1" dirty="0" smtClean="0">
                <a:solidFill>
                  <a:srgbClr val="FFFF00"/>
                </a:solidFill>
              </a:rPr>
              <a:t>beaver.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1676400"/>
            <a:ext cx="7543800" cy="914400"/>
          </a:xfrm>
        </p:spPr>
        <p:txBody>
          <a:bodyPr/>
          <a:lstStyle/>
          <a:p>
            <a:pPr algn="ctr"/>
            <a:r>
              <a:rPr lang="en-US" dirty="0" smtClean="0"/>
              <a:t>8. Who helped the pilgrims and how did he help them?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469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132</TotalTime>
  <Words>852</Words>
  <Application>Microsoft Office PowerPoint</Application>
  <PresentationFormat>On-screen Show (4:3)</PresentationFormat>
  <Paragraphs>77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Elemental</vt:lpstr>
      <vt:lpstr>Founding Colonial America- Review</vt:lpstr>
      <vt:lpstr> 1. What did the Separatists want to do?</vt:lpstr>
      <vt:lpstr>2. What did the Separatists become known as?</vt:lpstr>
      <vt:lpstr>3. What were the Pilgrims looking to do?</vt:lpstr>
      <vt:lpstr>4. Where did the Pilgrims land at the end of their voyage?</vt:lpstr>
      <vt:lpstr>5. What was the Mayflower Compact?</vt:lpstr>
      <vt:lpstr>6. What did the Pilgrims call their settlement?</vt:lpstr>
      <vt:lpstr>7. Name four hardships the Pilgrims faced in America.</vt:lpstr>
      <vt:lpstr>8. Who helped the pilgrims and how did he help them?</vt:lpstr>
      <vt:lpstr>9. What did the pilgrims do after they harvested their first crops?</vt:lpstr>
      <vt:lpstr>10. Name the four New England Colonies.</vt:lpstr>
      <vt:lpstr>11. What were the Puritans trying to get away from?</vt:lpstr>
      <vt:lpstr>How was the Massachusetts Bay Colony governed?</vt:lpstr>
      <vt:lpstr>12. What did Thomas Hooker do and why?</vt:lpstr>
      <vt:lpstr>13. What did the Fundamental Orders of Connecticut limit?</vt:lpstr>
      <vt:lpstr>14. What did Roger Williams do and why?</vt:lpstr>
      <vt:lpstr>15. What did Anne Hutchinson disagree with and what happened to her?</vt:lpstr>
      <vt:lpstr>16. Why did colonists settle in New Hampshire?</vt:lpstr>
      <vt:lpstr>17. What was New York originally called?</vt:lpstr>
      <vt:lpstr>18. What is a patroon?</vt:lpstr>
      <vt:lpstr>19. What did the Dutch and the English rival over</vt:lpstr>
      <vt:lpstr>20. Who took control of New Amsterdam and what was it renamed?</vt:lpstr>
      <vt:lpstr>21. How was New Jersey formed?</vt:lpstr>
      <vt:lpstr>22. What is propriety?</vt:lpstr>
      <vt:lpstr>23. What is a royal colony?</vt:lpstr>
      <vt:lpstr>24. What did the Quakers believe?</vt:lpstr>
      <vt:lpstr>25. Name the 5 Southern Colonies.</vt:lpstr>
      <vt:lpstr>26. What does the Mason Dixon line divide?</vt:lpstr>
      <vt:lpstr>27. What are the Act of Toleration?</vt:lpstr>
      <vt:lpstr>28.  What did Eliza Luca discover and what did it lead to ?</vt:lpstr>
      <vt:lpstr>29. Who is James Oglethorpe and what did he do?</vt:lpstr>
      <vt:lpstr>30. What is a debtor?</vt:lpstr>
      <vt:lpstr>31. What were the two ways of living in Georgia?</vt:lpstr>
      <vt:lpstr>32. Where were the tidewater plantations located?</vt:lpstr>
      <vt:lpstr>33. What was grown on a tidewater platation?</vt:lpstr>
      <vt:lpstr>34. What was grown in the backcountry?</vt:lpstr>
      <vt:lpstr>35. What were the slave codes?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Founding Colonial America- Review</dc:title>
  <dc:creator>Windows User</dc:creator>
  <cp:lastModifiedBy>Sachem Central School District</cp:lastModifiedBy>
  <cp:revision>12</cp:revision>
  <dcterms:created xsi:type="dcterms:W3CDTF">2014-11-07T13:38:39Z</dcterms:created>
  <dcterms:modified xsi:type="dcterms:W3CDTF">2016-11-22T14:50:26Z</dcterms:modified>
</cp:coreProperties>
</file>