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6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7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1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1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348F4-599B-4188-AF95-50EFCFB5E0E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315A-9FA4-4399-B838-07DB17B4A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2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the Colonies</a:t>
            </a:r>
            <a:endParaRPr lang="en-US" sz="72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action="ppaction://hlinksldjump"/>
              </a:rPr>
              <a:t>united streaming life in the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Society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Many colonists believed that life was </a:t>
            </a:r>
            <a:r>
              <a:rPr lang="en-US" dirty="0" smtClean="0">
                <a:solidFill>
                  <a:srgbClr val="0070C0"/>
                </a:solidFill>
              </a:rPr>
              <a:t>better</a:t>
            </a:r>
            <a:r>
              <a:rPr lang="en-US" dirty="0" smtClean="0"/>
              <a:t> in America than the life they had left behind in Europe.</a:t>
            </a:r>
          </a:p>
          <a:p>
            <a:pPr marL="0" indent="0">
              <a:buNone/>
            </a:pPr>
            <a:r>
              <a:rPr lang="en-US" dirty="0" smtClean="0"/>
              <a:t>By the Early 1700s</a:t>
            </a:r>
          </a:p>
          <a:p>
            <a:r>
              <a:rPr lang="en-US" dirty="0" smtClean="0"/>
              <a:t>Towns and </a:t>
            </a:r>
            <a:r>
              <a:rPr lang="en-US" dirty="0" smtClean="0">
                <a:solidFill>
                  <a:srgbClr val="0070C0"/>
                </a:solidFill>
              </a:rPr>
              <a:t>cities</a:t>
            </a:r>
            <a:r>
              <a:rPr lang="en-US" dirty="0" smtClean="0"/>
              <a:t> were growing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Farms</a:t>
            </a:r>
            <a:r>
              <a:rPr lang="en-US" dirty="0" smtClean="0"/>
              <a:t> prospered</a:t>
            </a:r>
          </a:p>
          <a:p>
            <a:r>
              <a:rPr lang="en-US" dirty="0" smtClean="0"/>
              <a:t>Trade </a:t>
            </a:r>
            <a:r>
              <a:rPr lang="en-US" dirty="0" smtClean="0">
                <a:solidFill>
                  <a:srgbClr val="0070C0"/>
                </a:solidFill>
              </a:rPr>
              <a:t>increased</a:t>
            </a:r>
          </a:p>
          <a:p>
            <a:pPr marL="0" indent="0">
              <a:buNone/>
            </a:pPr>
            <a:r>
              <a:rPr lang="en-US" dirty="0" smtClean="0"/>
              <a:t>These developments helped the </a:t>
            </a:r>
            <a:r>
              <a:rPr lang="en-US" dirty="0" smtClean="0">
                <a:solidFill>
                  <a:srgbClr val="0070C0"/>
                </a:solidFill>
              </a:rPr>
              <a:t>upper</a:t>
            </a:r>
            <a:r>
              <a:rPr lang="en-US" dirty="0" smtClean="0"/>
              <a:t> class society and the </a:t>
            </a:r>
            <a:r>
              <a:rPr lang="en-US" dirty="0" smtClean="0">
                <a:solidFill>
                  <a:srgbClr val="0070C0"/>
                </a:solidFill>
              </a:rPr>
              <a:t>lower</a:t>
            </a:r>
            <a:r>
              <a:rPr lang="en-US" dirty="0" smtClean="0"/>
              <a:t> class society in the colonies.</a:t>
            </a:r>
          </a:p>
        </p:txBody>
      </p:sp>
    </p:spTree>
    <p:extLst>
      <p:ext uri="{BB962C8B-B14F-4D97-AF65-F5344CB8AC3E}">
        <p14:creationId xmlns:p14="http://schemas.microsoft.com/office/powerpoint/2010/main" val="127673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Life 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Family and </a:t>
            </a:r>
            <a:r>
              <a:rPr lang="en-US" dirty="0" smtClean="0">
                <a:solidFill>
                  <a:srgbClr val="0070C0"/>
                </a:solidFill>
              </a:rPr>
              <a:t>religion</a:t>
            </a:r>
            <a:r>
              <a:rPr lang="en-US" dirty="0" smtClean="0"/>
              <a:t> were very important to the colonists.</a:t>
            </a:r>
          </a:p>
          <a:p>
            <a:pPr marL="0" indent="0">
              <a:buNone/>
            </a:pPr>
            <a:r>
              <a:rPr lang="en-US" dirty="0" smtClean="0"/>
              <a:t>In farm families:</a:t>
            </a:r>
          </a:p>
          <a:p>
            <a:r>
              <a:rPr lang="en-US" dirty="0" smtClean="0"/>
              <a:t>Sons helped </a:t>
            </a:r>
            <a:r>
              <a:rPr lang="en-US" dirty="0" smtClean="0">
                <a:solidFill>
                  <a:srgbClr val="0070C0"/>
                </a:solidFill>
              </a:rPr>
              <a:t>fathers</a:t>
            </a:r>
            <a:r>
              <a:rPr lang="en-US" dirty="0" smtClean="0"/>
              <a:t> clear and </a:t>
            </a:r>
            <a:r>
              <a:rPr lang="en-US" dirty="0" smtClean="0">
                <a:solidFill>
                  <a:srgbClr val="0070C0"/>
                </a:solidFill>
              </a:rPr>
              <a:t>plant</a:t>
            </a:r>
            <a:r>
              <a:rPr lang="en-US" dirty="0" smtClean="0"/>
              <a:t> the fields</a:t>
            </a:r>
          </a:p>
          <a:p>
            <a:r>
              <a:rPr lang="en-US" dirty="0" smtClean="0"/>
              <a:t>Daughter helped </a:t>
            </a:r>
            <a:r>
              <a:rPr lang="en-US" dirty="0" smtClean="0">
                <a:solidFill>
                  <a:srgbClr val="0070C0"/>
                </a:solidFill>
              </a:rPr>
              <a:t>mothers</a:t>
            </a:r>
            <a:r>
              <a:rPr lang="en-US" dirty="0" smtClean="0"/>
              <a:t> cook, </a:t>
            </a:r>
            <a:r>
              <a:rPr lang="en-US" dirty="0" smtClean="0">
                <a:solidFill>
                  <a:srgbClr val="0070C0"/>
                </a:solidFill>
              </a:rPr>
              <a:t>sew</a:t>
            </a:r>
            <a:r>
              <a:rPr lang="en-US" dirty="0" smtClean="0"/>
              <a:t> and tend to young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Religion</a:t>
            </a:r>
            <a:r>
              <a:rPr lang="en-US" dirty="0" smtClean="0"/>
              <a:t> was taken very seriously in colonial families.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Women</a:t>
            </a:r>
            <a:r>
              <a:rPr lang="en-US" dirty="0" smtClean="0"/>
              <a:t> played a very important role:</a:t>
            </a:r>
          </a:p>
          <a:p>
            <a:r>
              <a:rPr lang="en-US" dirty="0" smtClean="0"/>
              <a:t>They made products such as </a:t>
            </a:r>
            <a:r>
              <a:rPr lang="en-US" dirty="0" smtClean="0">
                <a:solidFill>
                  <a:srgbClr val="0070C0"/>
                </a:solidFill>
              </a:rPr>
              <a:t>soap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cloth</a:t>
            </a:r>
          </a:p>
          <a:p>
            <a:r>
              <a:rPr lang="en-US" dirty="0" smtClean="0"/>
              <a:t>Helped their </a:t>
            </a:r>
            <a:r>
              <a:rPr lang="en-US" dirty="0" smtClean="0">
                <a:solidFill>
                  <a:srgbClr val="0070C0"/>
                </a:solidFill>
              </a:rPr>
              <a:t>husbands</a:t>
            </a:r>
            <a:r>
              <a:rPr lang="en-US" dirty="0" smtClean="0"/>
              <a:t> in the family business</a:t>
            </a:r>
          </a:p>
          <a:p>
            <a:r>
              <a:rPr lang="en-US" dirty="0" smtClean="0"/>
              <a:t>Most were not allowed to attend </a:t>
            </a:r>
            <a:r>
              <a:rPr lang="en-US" dirty="0" smtClean="0">
                <a:solidFill>
                  <a:srgbClr val="0070C0"/>
                </a:solidFill>
              </a:rPr>
              <a:t>school</a:t>
            </a:r>
          </a:p>
          <a:p>
            <a:r>
              <a:rPr lang="en-US" dirty="0" smtClean="0"/>
              <a:t>Shared in </a:t>
            </a:r>
            <a:r>
              <a:rPr lang="en-US" dirty="0" smtClean="0">
                <a:solidFill>
                  <a:srgbClr val="0070C0"/>
                </a:solidFill>
              </a:rPr>
              <a:t>farm</a:t>
            </a:r>
            <a:r>
              <a:rPr lang="en-US" dirty="0" smtClean="0"/>
              <a:t> chores</a:t>
            </a:r>
          </a:p>
          <a:p>
            <a:r>
              <a:rPr lang="en-US" dirty="0" smtClean="0"/>
              <a:t>Performed household tasks such as </a:t>
            </a:r>
            <a:r>
              <a:rPr lang="en-US" dirty="0" smtClean="0">
                <a:solidFill>
                  <a:srgbClr val="0070C0"/>
                </a:solidFill>
              </a:rPr>
              <a:t>cooking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washing</a:t>
            </a:r>
            <a:r>
              <a:rPr lang="en-US" dirty="0" smtClean="0"/>
              <a:t> and they raised the family’s </a:t>
            </a:r>
            <a:r>
              <a:rPr lang="en-US" dirty="0" smtClean="0">
                <a:solidFill>
                  <a:srgbClr val="0070C0"/>
                </a:solidFill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253348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Children</a:t>
            </a:r>
            <a:r>
              <a:rPr lang="en-US" dirty="0" smtClean="0"/>
              <a:t> were supervised strictly.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apprentice</a:t>
            </a:r>
            <a:r>
              <a:rPr lang="en-US" dirty="0" smtClean="0"/>
              <a:t> is someone who works to learn a specific skill.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170709"/>
              </p:ext>
            </p:extLst>
          </p:nvPr>
        </p:nvGraphicFramePr>
        <p:xfrm>
          <a:off x="990600" y="17526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Girls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Shared family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chores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Worked in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fields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Tended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livestock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Worked 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apprentices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Shared family</a:t>
                      </a:r>
                      <a:r>
                        <a:rPr lang="en-US" sz="2400" baseline="0" dirty="0" smtClean="0"/>
                        <a:t>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Helped with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house</a:t>
                      </a:r>
                      <a:r>
                        <a:rPr lang="en-US" sz="2400" baseline="0" dirty="0" smtClean="0"/>
                        <a:t> work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62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Enlightenment in America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new wave of thinking began to take hold in America in the early 1700s.  Philosophers or </a:t>
            </a:r>
            <a:r>
              <a:rPr lang="en-US" dirty="0" smtClean="0">
                <a:solidFill>
                  <a:srgbClr val="0070C0"/>
                </a:solidFill>
              </a:rPr>
              <a:t>thinkers</a:t>
            </a:r>
            <a:r>
              <a:rPr lang="en-US" dirty="0" smtClean="0"/>
              <a:t> believed that through </a:t>
            </a:r>
            <a:r>
              <a:rPr lang="en-US" dirty="0" smtClean="0">
                <a:solidFill>
                  <a:srgbClr val="0070C0"/>
                </a:solidFill>
              </a:rPr>
              <a:t>reasoning</a:t>
            </a:r>
            <a:r>
              <a:rPr lang="en-US" dirty="0" smtClean="0"/>
              <a:t>, people could gain knowledge; and through </a:t>
            </a:r>
            <a:r>
              <a:rPr lang="en-US" dirty="0" smtClean="0">
                <a:solidFill>
                  <a:srgbClr val="0070C0"/>
                </a:solidFill>
              </a:rPr>
              <a:t>knowledge</a:t>
            </a:r>
            <a:r>
              <a:rPr lang="en-US" dirty="0" smtClean="0"/>
              <a:t> , people could understand the world and improve society.  This way of thinking was called </a:t>
            </a:r>
            <a:r>
              <a:rPr lang="en-US" dirty="0" smtClean="0">
                <a:solidFill>
                  <a:srgbClr val="0070C0"/>
                </a:solidFill>
              </a:rPr>
              <a:t>Enlightenment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7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Education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Education</a:t>
            </a:r>
            <a:r>
              <a:rPr lang="en-US" dirty="0" smtClean="0"/>
              <a:t> was an important part of the culture in colonial America.  Puritans set up primary and secondary school in their towns.  The mail goal of these </a:t>
            </a:r>
            <a:r>
              <a:rPr lang="en-US" dirty="0" smtClean="0">
                <a:solidFill>
                  <a:srgbClr val="0070C0"/>
                </a:solidFill>
              </a:rPr>
              <a:t>schools</a:t>
            </a:r>
            <a:r>
              <a:rPr lang="en-US" dirty="0" smtClean="0"/>
              <a:t> was to teach students to be good </a:t>
            </a:r>
            <a:r>
              <a:rPr lang="en-US" dirty="0" smtClean="0">
                <a:solidFill>
                  <a:srgbClr val="0070C0"/>
                </a:solidFill>
              </a:rPr>
              <a:t>Christians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The colonists </a:t>
            </a:r>
            <a:r>
              <a:rPr lang="en-US" dirty="0" smtClean="0">
                <a:solidFill>
                  <a:srgbClr val="0070C0"/>
                </a:solidFill>
              </a:rPr>
              <a:t>established</a:t>
            </a:r>
            <a:r>
              <a:rPr lang="en-US" dirty="0" smtClean="0"/>
              <a:t> school for higher learning.  The first </a:t>
            </a:r>
            <a:r>
              <a:rPr lang="en-US" dirty="0" smtClean="0">
                <a:solidFill>
                  <a:srgbClr val="0070C0"/>
                </a:solidFill>
              </a:rPr>
              <a:t>colleges</a:t>
            </a:r>
            <a:r>
              <a:rPr lang="en-US" dirty="0" smtClean="0"/>
              <a:t> in the colonies were founded for the purpose of training </a:t>
            </a:r>
            <a:r>
              <a:rPr lang="en-US" dirty="0" smtClean="0">
                <a:solidFill>
                  <a:srgbClr val="0070C0"/>
                </a:solidFill>
              </a:rPr>
              <a:t>men</a:t>
            </a:r>
            <a:r>
              <a:rPr lang="en-US" dirty="0" smtClean="0"/>
              <a:t> to become </a:t>
            </a:r>
            <a:r>
              <a:rPr lang="en-US" dirty="0" smtClean="0">
                <a:solidFill>
                  <a:srgbClr val="0070C0"/>
                </a:solidFill>
              </a:rPr>
              <a:t>ministers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Newspaper and the Power of the Press 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Newspapers</a:t>
            </a:r>
            <a:r>
              <a:rPr lang="en-US" sz="3600" dirty="0" smtClean="0"/>
              <a:t> were very important to the </a:t>
            </a:r>
            <a:r>
              <a:rPr lang="en-US" sz="3600" dirty="0" smtClean="0">
                <a:solidFill>
                  <a:srgbClr val="0070C0"/>
                </a:solidFill>
              </a:rPr>
              <a:t>colonial</a:t>
            </a:r>
            <a:r>
              <a:rPr lang="en-US" sz="3600" dirty="0" smtClean="0"/>
              <a:t> society for spreading </a:t>
            </a:r>
            <a:r>
              <a:rPr lang="en-US" sz="3600" dirty="0" smtClean="0">
                <a:solidFill>
                  <a:srgbClr val="0070C0"/>
                </a:solidFill>
              </a:rPr>
              <a:t>information</a:t>
            </a:r>
            <a:r>
              <a:rPr lang="en-US" sz="3600" dirty="0" smtClean="0"/>
              <a:t>.  Newspapers printed </a:t>
            </a:r>
            <a:r>
              <a:rPr lang="en-US" sz="3600" dirty="0" smtClean="0">
                <a:solidFill>
                  <a:srgbClr val="0070C0"/>
                </a:solidFill>
              </a:rPr>
              <a:t>articles</a:t>
            </a:r>
            <a:r>
              <a:rPr lang="en-US" sz="3600" dirty="0" smtClean="0"/>
              <a:t> about events in Europe, local </a:t>
            </a:r>
            <a:r>
              <a:rPr lang="en-US" sz="3600" dirty="0" smtClean="0">
                <a:solidFill>
                  <a:srgbClr val="0070C0"/>
                </a:solidFill>
              </a:rPr>
              <a:t>news</a:t>
            </a:r>
            <a:r>
              <a:rPr lang="en-US" sz="3600" dirty="0" smtClean="0"/>
              <a:t>, and </a:t>
            </a:r>
            <a:r>
              <a:rPr lang="en-US" sz="3600" dirty="0" smtClean="0">
                <a:solidFill>
                  <a:srgbClr val="0070C0"/>
                </a:solidFill>
              </a:rPr>
              <a:t>letters</a:t>
            </a:r>
            <a:r>
              <a:rPr lang="en-US" sz="3600" dirty="0" smtClean="0"/>
              <a:t> from readers.  Theses newspapers were controlled by the British </a:t>
            </a:r>
            <a:r>
              <a:rPr lang="en-US" sz="3600" dirty="0" smtClean="0">
                <a:solidFill>
                  <a:srgbClr val="0070C0"/>
                </a:solidFill>
              </a:rPr>
              <a:t>government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927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Awakening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From the 1730s to the 1760s ministers from many faiths began to try to wake up people’s religious faith.  This movement became known as the Great Awakening.</a:t>
            </a:r>
          </a:p>
          <a:p>
            <a:pPr marL="0" indent="0">
              <a:buNone/>
            </a:pPr>
            <a:r>
              <a:rPr lang="en-US" dirty="0" smtClean="0"/>
              <a:t>The Great Awakening had many effects:</a:t>
            </a:r>
          </a:p>
          <a:p>
            <a:r>
              <a:rPr lang="en-US" dirty="0" smtClean="0"/>
              <a:t>Many people </a:t>
            </a:r>
            <a:r>
              <a:rPr lang="en-US" dirty="0" smtClean="0">
                <a:solidFill>
                  <a:srgbClr val="0070C0"/>
                </a:solidFill>
              </a:rPr>
              <a:t>converted</a:t>
            </a:r>
            <a:r>
              <a:rPr lang="en-US" dirty="0" smtClean="0"/>
              <a:t> to or joined a religion for the first time</a:t>
            </a:r>
          </a:p>
          <a:p>
            <a:r>
              <a:rPr lang="en-US" dirty="0" smtClean="0"/>
              <a:t>Helped people see all </a:t>
            </a:r>
            <a:r>
              <a:rPr lang="en-US" dirty="0" smtClean="0">
                <a:solidFill>
                  <a:srgbClr val="0070C0"/>
                </a:solidFill>
              </a:rPr>
              <a:t>religions</a:t>
            </a:r>
            <a:r>
              <a:rPr lang="en-US" dirty="0" smtClean="0"/>
              <a:t> as equally important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Promoted</a:t>
            </a:r>
            <a:r>
              <a:rPr lang="en-US" dirty="0" smtClean="0"/>
              <a:t> religious tolerance</a:t>
            </a:r>
          </a:p>
          <a:p>
            <a:r>
              <a:rPr lang="en-US" dirty="0" smtClean="0"/>
              <a:t>Founding of new </a:t>
            </a:r>
            <a:r>
              <a:rPr lang="en-US" dirty="0" smtClean="0">
                <a:solidFill>
                  <a:srgbClr val="0070C0"/>
                </a:solidFill>
              </a:rPr>
              <a:t>colleges</a:t>
            </a:r>
          </a:p>
          <a:p>
            <a:r>
              <a:rPr lang="en-US" dirty="0" smtClean="0"/>
              <a:t>People felt they could </a:t>
            </a:r>
            <a:r>
              <a:rPr lang="en-US" dirty="0" smtClean="0">
                <a:solidFill>
                  <a:srgbClr val="0070C0"/>
                </a:solidFill>
              </a:rPr>
              <a:t>rely</a:t>
            </a:r>
            <a:r>
              <a:rPr lang="en-US" dirty="0" smtClean="0"/>
              <a:t> on themselves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7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Life in the Colonies</vt:lpstr>
      <vt:lpstr>Colonial Society</vt:lpstr>
      <vt:lpstr>Family Life </vt:lpstr>
      <vt:lpstr>PowerPoint Presentation</vt:lpstr>
      <vt:lpstr>PowerPoint Presentation</vt:lpstr>
      <vt:lpstr>The Enlightenment in America</vt:lpstr>
      <vt:lpstr>Colonial Education</vt:lpstr>
      <vt:lpstr>Newspaper and the Power of the Press </vt:lpstr>
      <vt:lpstr>The Great Awakening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Colonies</dc:title>
  <dc:creator>Windows User</dc:creator>
  <cp:lastModifiedBy>Windows User</cp:lastModifiedBy>
  <cp:revision>6</cp:revision>
  <dcterms:created xsi:type="dcterms:W3CDTF">2014-11-17T13:41:13Z</dcterms:created>
  <dcterms:modified xsi:type="dcterms:W3CDTF">2014-11-18T17:09:53Z</dcterms:modified>
</cp:coreProperties>
</file>