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103" d="100"/>
          <a:sy n="103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1CD32-D6D1-41A8-ACDF-98C1EB3730E3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001FD-A076-4703-B96C-A8E4C9FAC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0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001FD-A076-4703-B96C-A8E4C9FAC4B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96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6AD85-29F6-4E1B-98EB-F27B4F0EE542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27436A-C953-42E9-85CE-DAEAC05516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6AD85-29F6-4E1B-98EB-F27B4F0EE542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436A-C953-42E9-85CE-DAEAC0551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6AD85-29F6-4E1B-98EB-F27B4F0EE542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436A-C953-42E9-85CE-DAEAC0551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6AD85-29F6-4E1B-98EB-F27B4F0EE542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436A-C953-42E9-85CE-DAEAC0551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6AD85-29F6-4E1B-98EB-F27B4F0EE542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436A-C953-42E9-85CE-DAEAC0551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6AD85-29F6-4E1B-98EB-F27B4F0EE542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436A-C953-42E9-85CE-DAEAC05516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6AD85-29F6-4E1B-98EB-F27B4F0EE542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436A-C953-42E9-85CE-DAEAC055165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6AD85-29F6-4E1B-98EB-F27B4F0EE542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436A-C953-42E9-85CE-DAEAC0551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6AD85-29F6-4E1B-98EB-F27B4F0EE542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436A-C953-42E9-85CE-DAEAC0551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6AD85-29F6-4E1B-98EB-F27B4F0EE542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436A-C953-42E9-85CE-DAEAC0551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6AD85-29F6-4E1B-98EB-F27B4F0EE542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436A-C953-42E9-85CE-DAEAC0551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FB66AD85-29F6-4E1B-98EB-F27B4F0EE542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527436A-C953-42E9-85CE-DAEAC055165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history.com/topics/exploration/leif-eriksson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imgres?imgurl&amp;imgrefurl=http://www.laduwalls.com/christopher-columbus-3-ships/christopher-columbus-3-ships-2/&amp;h=0&amp;w=0&amp;tbnid=dibU86Dudh51JM&amp;zoom=1&amp;tbnh=184&amp;tbnw=240&amp;docid=aCdsEIRnycFIkM&amp;tbm=isch&amp;ei=krwiVInNNMmvggTt0IGIAg&amp;ved=0CAQQsCUoAA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0782" y="838200"/>
            <a:ext cx="9109364" cy="1071025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  </a:t>
            </a:r>
            <a:r>
              <a:rPr lang="en-US" sz="4400" b="1" u="sng" dirty="0" smtClean="0"/>
              <a:t>Major </a:t>
            </a:r>
            <a:r>
              <a:rPr lang="en-US" sz="4400" b="1" u="sng" dirty="0"/>
              <a:t>Voyages to the Americas</a:t>
            </a:r>
            <a:endParaRPr lang="en-US" sz="4400" dirty="0"/>
          </a:p>
        </p:txBody>
      </p:sp>
      <p:pic>
        <p:nvPicPr>
          <p:cNvPr id="2050" name="Picture 2" descr="map3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8001000" cy="447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751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group first explored the west?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447800"/>
            <a:ext cx="3566160" cy="504139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In 1001, Viking sailors led by </a:t>
            </a:r>
            <a:r>
              <a:rPr lang="en-US" sz="2400" u="sng" dirty="0" smtClean="0">
                <a:solidFill>
                  <a:schemeClr val="tx2"/>
                </a:solidFill>
              </a:rPr>
              <a:t>Leif Erikson </a:t>
            </a:r>
            <a:r>
              <a:rPr lang="en-US" sz="2400" dirty="0"/>
              <a:t>reached the northern tip of North America. </a:t>
            </a:r>
            <a:endParaRPr lang="en-US" sz="2400" dirty="0" smtClean="0"/>
          </a:p>
          <a:p>
            <a:pPr marL="45720" indent="0">
              <a:buNone/>
            </a:pPr>
            <a:r>
              <a:rPr lang="en-US" sz="2400" dirty="0" smtClean="0"/>
              <a:t> 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voyages of the </a:t>
            </a:r>
            <a:r>
              <a:rPr lang="en-US" sz="2400" u="sng" dirty="0" smtClean="0">
                <a:solidFill>
                  <a:schemeClr val="tx2"/>
                </a:solidFill>
              </a:rPr>
              <a:t>Vikings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/>
              <a:t>were </a:t>
            </a:r>
            <a:r>
              <a:rPr lang="en-US" sz="2400" dirty="0"/>
              <a:t>not known to the Europeans</a:t>
            </a:r>
            <a:r>
              <a:rPr lang="en-US" sz="2400" dirty="0" smtClean="0"/>
              <a:t>.</a:t>
            </a:r>
          </a:p>
          <a:p>
            <a:pPr marL="45720" indent="0">
              <a:buNone/>
            </a:pPr>
            <a:endParaRPr lang="en-US" sz="2400" dirty="0" smtClean="0"/>
          </a:p>
          <a:p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www.history.com/topics/exploration/leif-eriksson</a:t>
            </a:r>
            <a:endParaRPr lang="en-US" sz="2400" dirty="0" smtClean="0"/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1026" name="Picture 2" descr="Leif Erikss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344" y="1752600"/>
            <a:ext cx="3657599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516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315200" cy="1154097"/>
          </a:xfrm>
        </p:spPr>
        <p:txBody>
          <a:bodyPr/>
          <a:lstStyle/>
          <a:p>
            <a:r>
              <a:rPr lang="en-US" dirty="0" smtClean="0"/>
              <a:t> European Exploration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752600"/>
            <a:ext cx="3566160" cy="458419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In the early 1400’s </a:t>
            </a:r>
            <a:r>
              <a:rPr lang="en-US" sz="2400" u="sng" dirty="0" smtClean="0">
                <a:solidFill>
                  <a:schemeClr val="tx2"/>
                </a:solidFill>
              </a:rPr>
              <a:t>Portugal</a:t>
            </a:r>
            <a:r>
              <a:rPr lang="en-US" sz="2400" dirty="0" smtClean="0"/>
              <a:t> dominated </a:t>
            </a:r>
            <a:r>
              <a:rPr lang="en-US" sz="2400" dirty="0"/>
              <a:t>sea travel. </a:t>
            </a:r>
            <a:endParaRPr lang="en-US" sz="2400" dirty="0" smtClean="0"/>
          </a:p>
          <a:p>
            <a:pPr marL="45720" indent="0">
              <a:buNone/>
            </a:pPr>
            <a:endParaRPr lang="en-US" sz="2400" dirty="0" smtClean="0"/>
          </a:p>
          <a:p>
            <a:r>
              <a:rPr lang="en-US" sz="2400" dirty="0" smtClean="0"/>
              <a:t>Portuguese explorers like Prince Henry the Navigator, Bartholomeu Dias, and Vasco DeGama</a:t>
            </a:r>
            <a:r>
              <a:rPr lang="en-US" sz="2400" dirty="0"/>
              <a:t> </a:t>
            </a:r>
            <a:r>
              <a:rPr lang="en-US" sz="2400" dirty="0" smtClean="0"/>
              <a:t>were dominating </a:t>
            </a:r>
            <a:r>
              <a:rPr lang="en-US" sz="2400" u="sng" dirty="0" smtClean="0">
                <a:solidFill>
                  <a:schemeClr val="tx2"/>
                </a:solidFill>
              </a:rPr>
              <a:t>trade routes </a:t>
            </a:r>
            <a:r>
              <a:rPr lang="en-US" sz="2400" dirty="0" smtClean="0"/>
              <a:t>to Asia </a:t>
            </a:r>
          </a:p>
          <a:p>
            <a:endParaRPr lang="en-US" sz="2400" dirty="0" smtClean="0"/>
          </a:p>
          <a:p>
            <a:r>
              <a:rPr lang="en-US" sz="2400" dirty="0" smtClean="0"/>
              <a:t>They were not interested in setting up </a:t>
            </a:r>
            <a:r>
              <a:rPr lang="en-US" sz="2400" u="sng" dirty="0" smtClean="0">
                <a:solidFill>
                  <a:schemeClr val="tx2"/>
                </a:solidFill>
              </a:rPr>
              <a:t>colonization</a:t>
            </a:r>
          </a:p>
          <a:p>
            <a:pPr marL="45720" indent="0">
              <a:buNone/>
            </a:pPr>
            <a:endParaRPr lang="en-US" sz="2400" dirty="0" smtClean="0"/>
          </a:p>
          <a:p>
            <a:endParaRPr lang="en-US" sz="2400" dirty="0"/>
          </a:p>
          <a:p>
            <a:endParaRPr lang="en-US" dirty="0"/>
          </a:p>
        </p:txBody>
      </p:sp>
      <p:pic>
        <p:nvPicPr>
          <p:cNvPr id="3074" name="Picture 2" descr="time_spi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9109" y="1600199"/>
            <a:ext cx="28956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Silkworm%20cycle%203%20-%20body%20par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572000"/>
            <a:ext cx="396493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degama rou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00198"/>
            <a:ext cx="4099797" cy="5012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546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315200" cy="1154097"/>
          </a:xfrm>
        </p:spPr>
        <p:txBody>
          <a:bodyPr/>
          <a:lstStyle/>
          <a:p>
            <a:r>
              <a:rPr lang="en-US" dirty="0" smtClean="0"/>
              <a:t>We want in too!!!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752600"/>
            <a:ext cx="4038600" cy="4876800"/>
          </a:xfrm>
        </p:spPr>
        <p:txBody>
          <a:bodyPr/>
          <a:lstStyle/>
          <a:p>
            <a:r>
              <a:rPr lang="en-US" sz="2800" dirty="0"/>
              <a:t>Spain, like Portugal, wanted to develop trade routes to </a:t>
            </a:r>
            <a:r>
              <a:rPr lang="en-US" sz="2800" u="sng" dirty="0" smtClean="0">
                <a:solidFill>
                  <a:schemeClr val="tx2"/>
                </a:solidFill>
              </a:rPr>
              <a:t>Asia</a:t>
            </a:r>
            <a:r>
              <a:rPr lang="en-US" sz="2800" dirty="0" smtClean="0"/>
              <a:t>.  Queen </a:t>
            </a:r>
            <a:r>
              <a:rPr lang="en-US" sz="2800" dirty="0"/>
              <a:t>Isabella and King Ferdinand of </a:t>
            </a:r>
            <a:r>
              <a:rPr lang="en-US" sz="2800" u="sng" dirty="0" smtClean="0">
                <a:solidFill>
                  <a:schemeClr val="tx2"/>
                </a:solidFill>
              </a:rPr>
              <a:t>Spain</a:t>
            </a:r>
            <a:r>
              <a:rPr lang="en-US" sz="2800" dirty="0" smtClean="0"/>
              <a:t> hired </a:t>
            </a:r>
            <a:r>
              <a:rPr lang="en-US" sz="2800" u="sng" dirty="0" smtClean="0">
                <a:solidFill>
                  <a:schemeClr val="tx2"/>
                </a:solidFill>
              </a:rPr>
              <a:t>Christopher Columbus </a:t>
            </a:r>
            <a:r>
              <a:rPr lang="en-US" sz="2800" dirty="0" smtClean="0"/>
              <a:t>to </a:t>
            </a:r>
            <a:r>
              <a:rPr lang="en-US" sz="2800" dirty="0"/>
              <a:t>sail for their country.  </a:t>
            </a:r>
          </a:p>
          <a:p>
            <a:endParaRPr lang="en-US" dirty="0"/>
          </a:p>
        </p:txBody>
      </p:sp>
      <p:sp>
        <p:nvSpPr>
          <p:cNvPr id="5" name="AutoShape 2" descr="data:image/jpeg;base64,/9j/4AAQSkZJRgABAQAAAQABAAD/2wCEAAkGBxQTEhUUExQWFRUXFRgYFxUYFxgaGhcVGRgcGBgYFxcYHSggHBwmGxgXITEhJSkrLi4uFx8zODMsNygtLisBCgoKDg0OGxAQGiwkHyQsLCwsLCwsLCwsLDQsLCwsLDQsLCwsLCwsLCwsLCwsLCwsLCwsLCwsLCwsLCwsLCwsLP/AABEIALwBDAMBIgACEQEDEQH/xAAcAAABBAMBAAAAAAAAAAAAAAAFAgMEBgEHCAD/xABGEAABAgQEAwUEBwUGBQUAAAABAhEAAyExBAUSQSJRYQYTcYGRMqGx8DZCdbPB0eEUI1JixBUzcoW08Qd0gpKiJjVDRtL/xAAZAQADAQEBAAAAAAAAAAAAAAAAAQIDBAX/xAAlEQACAgICAQQDAQEAAAAAAAAAAQIRAyESMUEEIjJCE1HBYYH/2gAMAwEAAhEDEQA/ANVGaYSZ5hpRhJgKHTOMYM8wyYS8AD/fnnHu/POI5MeJgAf74x4zzziO8ZBgAkGcY93xhh48IBj3fGPd6ecMx6AB7vjGRNMMRkGAB8TDzhQXDAhYgA6W7UH/ANPzf+QT92I5pM0x0r2l+j0z7PT90I5kJgEhwzjzjHfGGjGIBjvemPd8YajDwCHu9Me7084ZeFSkFSgBv0JYblhsBXyhDHpWpRp0c7B6BzFl7Kypv7x1apRBQqXU6lKDhgQwoXe/SBeX5csDWnUxWEBRStKSXd3KWUwCnTcN4GLjJy+RKwSkJCjilqDTqAoCWZtJomho7kg3iJS8JmuODvk1aA68ynqmGUnTL4iANIACWcCnSvLlFfzPCqkqSlX1kJXQ2CtvIgwV/YlJUlhoSFFOtqNzcUZue5FIC5oVd6oKUVMSAS9UgkC8CbsJJcbryM96Yz3phmPCLMh/vTCxNMRxCkwASBMMOCb1iOkw8hJagJ8oBjBhJMZMJgJMGMRmEmADBjEKMJgAzHowIdRJJgGIEeh8Yel4QUQDobj0ONSEEQAejIjAjIgEKhSYSIWIBnSvaL6PTPs5P3QjmMx072g+j0z7OH3IjmIwyUJeMGMmEwhno9Ho9AI9BPK8tWsFQccPBYai+lnO23XyMDItGR4ObLTLMwFMuaQUqUSAEhz4DUdPk5iZNpaNMcU5Uw9MzlQw0iSoollEvSdwkCiphChVRoA73fYvjJ80VNqriCqVTUKZSnS5sFKIc7Ke5hnOcDKVh0KlD96kqSf4SksUgC+oNd/wjGT4RWkJUCBLStKUskqAUQv2aqKfbcvQK3FBjcWrZ28ciycY9IJZ5NkjBqlS5R/aVLC9eghkg3Kg7cL8PNy0UbOEgpTMqyiQmuoAJ6ufqlFOhL87xm+AUkaimhIQlL1JNiE+3Q1oA2qoo4p+Lww0EAFlEKTxJosDS1fq8aAa0pyh426M/UKPJ0wFGRHlCMCNzjFCFAwkRkQAOph9CqQyiH0WgGiMYTCjCTASJjEKaMQAYjyUxkiC2Q4ITJiQedoBpWIy7BAmoPkIsOGydWlWlHV4vmRdn5SWLBRa7U8BFllZZL2SI55ZXejsjiils0ZmOUqQnURc2aBpwZCXJbmI6Dn5RLVRSQYjTez0hQZUtJ8hCWZrtDeKD6OeJqCksYwI2P8A8QeyaJaTNlBgBURrhEbwmpKznyQ4M8YyBGY9FGZ6FphIhSYBnSuf/R6Z9mj7kRzGY6cz36PL+zR9yI5kVDIQ2RGDCoSYQzEeEejIgAxFsyyetEpElSypIVqKCXSh9k7iK/lsjUp76a+e0GkAPy2jOb8HV6eH2YczvNO+UnSBLShDJQkAcvfS55xClY4pYoJBS51C783MMyAHdybQqcoDqS535HaMXtnWlUaRYOz+Zjv0T1OpY/iU4NGDBVAzWHXnFezaSoT5oYETNSwU6mSCFM76TrBYVfZmaqZEwuwO4b4+6CysOtUtU9ZWoS21GjIBLGgFgC9OtoadEZMadPwa+WznTbZ+WzxgQ9iMPpAq/MMRpVyL/N+UMiOk80UIyIxChAA4iH0GGExIRANEcwmFmEtASJjBhbQcy/KFfXQ4O9yKVqPKAaQD7ouxpBXJMT3Swr58INSey6ldE7KNT6cojTslVKnaGcAgg+MKWls0hFt6Nq9l8ZrQDakWSUWtADs/hBLkJ5sInzMfoFA5/H4xwRaO6UW3oJT4ZBpASb2lUFaVyinlWJSsYydSuFNyTsAHLxTaDhJdkbtHJC5K0mrpMaBVKINtyPSNvZr2kUoEJQhiHYzB3gT/ABFAqIqM/s447x3Bq21fjeN8Pkxzx0imkRiDOJy+pUs6RYAAOW6QLXh1JDqSQ/ONzlG4cApCBDggA6Szz6PL+zR9wI5kVHTed/R5f2aPuBHMqhDIQiEGFmHZeEWQFhJKXvcEuab8jtCGNSJJWoJSHJtDsvDFyFUI26xYP7ISdMyTzondqCw5hSfW0S/7EKuKxuw97wDSG+z+VzFAIlp4jU9YsauyGIdOqWa7hm84sP8Aw0wQEpSzUlbB7smjRfpShHK9uzu/Jw9qRquT2OnqqJenx36kQ1jeysyWklSfSNtqVELGpCgQbRDj/o/zu9o0Ri5Wk8iBtE7Ls/XLw8yQNOmZxLW7EUYhNaksAPGCPanAMogCxPpAfK8uM/VKEvWRxULcKeJieRISPhWKhK0aZVa0V3EzNdKtTU4DggmgbavzaGlYUqLAMw8v1ielXGoBNaPe+5L784nYbD04ak7j3U9/kKR1o85rZW58nSWv8vDYi1/2SlIJmMWDncdC/INtfm5ivYmTdVA5NBRulICaGkRIQKRHQIkJEDAYMYaMwuWz1tAST8swLqDk6TcgO0bCyHLQE8Kndg27CzhgIq2T4cUOkaXqLOH3Aq3z47EyEOGCQ3TfwHL84pFDi5LDbx/OHFsUcQQdTpA01erDrTeCasKCLeDQPVIKFOaB6HkTS3zeMfUxbjaOn0s0pUyXhnCQk7Uh3HZelaKuxBDgsQ45iIZnmgVe8OnFkCOJNI66b6A+XZAiTplJeYNTuqpJN9VGg/icOmYhcs2Ukj3RASsu8SpmLFLA+MVd7Y3GqSK//YUhSVTUIAmEaV3qUljS1x8vGJKAGS1qAeESTPEudMQFAhQK6GxFD+B9YEYee8zz+RG3p2+W/wBGPqYpQ/6ezHKgoakpBO7/AJRTs8y8JPGo0FAlmry69OQjbacMFIs5aKh2hwISVtL1EWrZxy3/AEEdlHCawMLEScwkqB1KSEg2AZh6RGREgdI5z9Hl/Zg+4EczqjpnN/o8v7MH3AjmdQhEocwGE71YQFBJNir4Dr6W5sDcMpy1cp0KAXLUaaQ7Ej+Ev/KWe4bd4h9mMklzUa+9OoqYoAYpIYpqx613A50i75TglpAdlltLs1Hej2dz0vszUkUR8LlyUEFAqb19QOX6w/MwTpUSGPIO0FpeGrUN87wSThX2/WCa1Q4unYI7EYkSJITNCgHJK9KtNTuYuaFgsUlwd4quKwuJQhYw60pWWKAr2faOsK50tbeDWDSpOHJLamoEhkueXR6xxVXZ0yae0TJ+YykFisauVz6CsQ52YIU4Sa9QR6PeB8vDTJaFFATrKFLDgOtf1Uk0I/D4RcpxGLnMmfKQglLliTpq3L3PCdtWNJXQL7VSApJUL7+EVXKswmYVRmoCeOWpLG5B/F2vsYu/aTDNKUlPmYrHaXJ+7w81ZUCVaRKYnjUpQco5s3y0TitOjZyXDZU5aDMmLapUsknz+fdFyyfKNKXtzJF/KMdlez+hIKhxM/h4xcJcgAc+kehFUjzpO2V5WUJSC4CnZgQevKu+3WKv2k06dAAalXJoBYOT89SW2fNljS7V2pbl73inZrigHTSrjUQAGNqDa9KvA0JM1lOQAphCkRPzSUlHCAFFhxANp6HZ4gotEgRzC5M3SXYHx+I6wgx5C2Li4r8vASi1ZWtLArBTyF/ItF1yPGqJDqYNub1sIoOVTlEa1hLOdIqATTr4BotWWYpSyT7Acb/i1N94tMo2Nh1JPMw5MwwUGIp1gJlmYWSkVFDv4l4P4eY4BJ8oZJUc3wi5SypypJs9NLbAwnBZgFBvnz+douWLwiZiSFBwepih51gJmHJUzoJooEkgfzUp4+scebB9ondgz3qQUmYpCbmIuLxiVhmSerA++IeSlJLmquZ/XwgtjzpFwBHIdmr2VnH4dCXXK1mY1WLht6GIOU4kmYzNWrxKzyayAoTKsaDbziL2NwveTAeXNzHZ6ZPs5PVyWkjZmER+7Dn0gDnMniVxaTpG93/OtOsWVCdKb+6K/nUwcRINgx5tzDR2HEakz/D6Ve3qNeGrp6OzeVIGJg12jTLoZaVJBd3PCT0G3z4wFEZjOks2+jy/swfcCOakJqLitwHI6gR0rmn0eV9mD/TiOcsChRLhgLF+vQQEouuWZSNLomEq0iqW4t/ZLBhSlW3i7ZdgmS2pyGDnndVb16xVstydKQOMqJALCx3cAdNw9COcXnDS01Naq91SHeKQ2SJGGIvURMlyxCZAHOJKfIw2IihbKKTa/qIcnK4ej/gwhOIl8QOzfD/eBWbTJUxQR3qkN7SQFVe3gY4cmmzsxrklQZk6VJqHY+nmIwucADpEQ8HNkoSJctYI/wATknq9YxiS0Q2NR/YHx8vvHSbH4QK/YjiJqEH2JStSq0SW4ZY53c+Ag0rBqnEhCglgVFXLkG6n4RNy3BBCOF61J3JNyTF+nxNvkycuWo8UKlYQAW/AQop8Ew6UDrGNA5R3HGQ8WspFA/M18POKhm+KIcBCQVAhiRv1HteDHatIseazVM4qxqz3Ftw19yK+bVfHYpSypNKHZJOk2dTgGlKHleJZSKfmSVo+pXnQh6vT8IEJiwZwJyAHAIoRppRnJqH5OB8IAFTuTvEgyKYTGVRiAhErBqJUElZA/wARtyHKLTgMcl+FRYAOHcPWpawo/M7bxSzBDAY5MtO5JLnw/wBviYaKRsrA45JogvYPVJfo/wA2izZfi2uS9xQsz3rtGtctzNQCFgJdrbOavs5//UWfKse4JURsLs9HLV8h4RVjNgYTEvU+m0PTJYUK25RV8Ni1G5pYdBWDEnHA0FRd+sMQHzPsqBxSOBVaAnTWtR+XvivZpNnJQUzEkEUdqGlwY2TLmglunvaG58pChxAEPV+UZTwxls2x55Q12jTOJw5mK0IDkkA7gDd2jYnZrJu5li7+JI98GpWVykHhSkHYgCHe8AtQ+6LhFQVE5MnN2ImrAF/nnFWziYpI5gGpagex84L4/FhmVzux+HzYRUM4xNFDUKJPtKYHxBiiCk9oFLCpnsEKIJ0ig6AbfpAWJmZrBU6VOH9nl5bRCMQM6TzP6PK+zB/pxHO+VDSrW4YbE3/KOiMfXs8r7LH+njnPLsOC6lEhIIBa7GAlGx8lwAZClLHFxaUqtsxU4BPX3GLpgVJ2bwvX5eKD2eZa+7ksEhiSCQws54r3qX62MXnLVpSAH2oXD+gr6+6wobDMmu3uiSjyiLLL1h6WqGSOLlhQa3LxgTicChZdVFcw3vgpqhnFStVQWPu84xzYuW0bYsnFkKRLRLBa3xiBjsU9BU8hvD83LZpP94kC9EklvVom4TAIlsbkhio35/ERzxwTfekayzRW1sjYTAMkgkhRuxb0iUiWEgAUADCFi7GFFBF/fHbGKiqRyuTbEt1p4/gYh4qa9Aa/N2FNhC8RihY08fj89ICY8EgqQSwctwu27bdOvSBgkDs6xC5Z1HVWxCDcP7SgoEO/68g2LlGdxP8AvE3HCOGxtTbxDAGkSJ+NUaKJ0tukDepIBYl2FT6FmF5lJo8shdHDKFDShBBq7C4FR5yUBsyxi5aqpcGxJofJqNWnWnOAgMEcwzVK0lGhtgS7pY0FSeoaBoMITIxhELIjGmAlCYWZSuRs/OnVrRlKwDaCkmelbIK+7BPEo9QQVuxJLNytS5gbopKyNhscsKHFRxbcPZ9osmBzFBWlnURvUCm5bx+EDxh0GZplpUkqSFELA0N7Rr1DbhvOIklIlFRAWVAWUzEsDtUKAcsRVoSmNxov+HzJWliG0hyp79Gb53g1LxoADGtx73p5RrPJsxWpS9TaQHVsAwI33ruYL4LGagQg7u7hi3x8Y0TJNj4XHeZ6Xe9vm0S5eO4S5qDb8vnaKJh80IIUqgLg9Pe+xidhs3Dgu2p2drOQH5GKAtkzHBtqKbZ/1/WIuIx4Ul6uKeQvWAMjHoKjxDiNCenJ+bxGGbJSAfaSSbHpcc6wgCOMxTh6nSHcUpv7op+dYwEOUgFJ9oHU6bvTyhyZitS31EKaoB3/ACivZpmKklSCEG6WIcs5H1TRgkCtavCbKBeLWkrUUAhJO/v98NgQhW0LBiRHSeL+jx+y/wCnjnDAYdS1FnoHJFKcn6mOkJ/0eP2X/TxzNraxakAkX/KMVLGhEkq1V1EUIP1lEseX4dTcMkCqrNgSBUm13N7lqdfGNfZQteHSCRxKAcqCiADe1bgW/h6xZMsUCnvKqDsCXrpY2fmdtgLGKQy/YbE6reZ2+fGJtqb/ABitZZj0BAJNSahiKUoK0o0FsLi9Tk7UNmB3HKlPSDoQSYiErTtvvDKZw1Xb894WqZUQWKhQU5MJIdPUfCEzpjKFYYxc8Jq/O9aUr88oLCh9ChR789oYxU4pr5eY2ERMXjOHUCWFX6UPpQ1tAydmDhSVByxFD02ewarPciF2Oh7G4hK0khSbUcjnR/EkDzgDP1LAKSeTalEPsGJt+Mel4gqWyvaJszav5gzH0G53gXipkyVNUEKSQANL1BCqtqNHDHyB5FgZibj0EKDKCvqlgRy4lG4IYb+ZgHmGad0tjKoQ4ZTcwRY0qaPvEjMpkwJVNDFQqoEUPO1CN+ukvFezLNe9SlOgJ0qcGj1DNRI6eg6MhkbFTgtalAaQS7fIjyIZTDyYRI2hFHodvDq0eQVuQmrVLgFqG70s8SMOS6QXqoC1wSH/APEvEmSFLmTAwKQVUYU4izD/AKd+Q3iWxpESYgPxCrFThgWqXNWsCWEJn4ZQsHFfEWd/MgRKlTJZ5grpuakgkJ5mtvC7mEY2WyEFNwalJNC6lUbYMQ/j0gsqjMnNJiQQTqSQxDJDAMQBQtVLkbway0SlSl6XKiakhTy0j2QHWb61V/lFYruDQF04dWwsSLFtiQNt3JLw5IWpBKkEvu27cTHmOYswiXGxxlQSzLLVaUqLBJqkKJKgkXSQ5UrmDWxtaBxx01BagJAAIqCLOD7tmYgi8FJOaInlImr7pgEk8QRpFCyUWoLmoLFyzGbmOBROXpEvSpRGlVkh1l2JIBNXJf6tbiEpNdlOKl0DcrzMhKwolRNWDEmwJPo3mPAzMozUTNepgwJqbAhg3Nixbd4howS5KtaJSZxehdVK30Bn2pX3FhX7HNQXMtYBegBNHYj8nvGimQ00WbB5kmYrQwo+l3rzf4tEVGeJSvSapdg1WcAEjp0gOrCqWoGWFupTMQ1SzKfYEkVNHMZlZRMJGoaE1qbkApB0gVLagfCHyCmTE4jvJylAslIp7QoGGzEfqOkD8YsuAqpD13ajO9w1vH0sC1plSykpNmBGkfvU8Lg2IcJrs2wJesTDUml7C3l0iU7HJUY0w6pNfWGkw8kOKX/3/T5eLJOkl/R7/K/6eOZFR03/APXv8r/p45jVASgjlIXNnIRqUoOSxUSHAJsTz/GLnrCFhKidOyATYdK7Em1eV2o+TA98gjZQUakcAI1ElNWalOcbCmYVCVpJbTpLkJ0mqSxD1Piw8olzpmkY2gnKxiUy0ueMn2A9K77ja7eyIlYTGKCKEsS78yQbe6vi8VqUNSQoKTxKUCFJ4qJUQQAGvvU06Q9isZpZBWyQVJQhnGouUuDcu1Ks3OkWSWrAZgwC6nh99S/qLw5JzIqAVyqwtRqD/v8A0MViXmXAhATuHUS3CKgGvLS5PPzjMrNkplqB9sK4CACCKMQRQM14BFmmY4rcpcAAt40D8rkU6xF/tMzAAwBSXJ2NyHHIsR8iK/hs30JIUkqLUY2UNle6u3nDcjMFJKVMCa6klhVh8/IMABSROOpSCSEm4e/QNYv+FQ7xGnYsylqASXSApqUo5a45kf4TAjEz9S6nQtSzpSCxAIDAPvUesYmqUkLWVh6vrTqSqgCQepehLEeJgsZ7N8XLWNehSUhAHs2INTeoqOtOlY8uQlUpQlkE0UkhTaVB2rzcA1aiRS8TNKVSyFBQKkUAS4KgCna9D0rz2VgcuSkhTGiRQmo5A08D6c4zlkSNIwbM4ORNCCo8Ra2lNak13bxehqTVgq8ClThaE0+skMfSz190W2UkHkq29Reyh8C8Qs0VJllOtJWotRihVnuKEdXPhGCk2bcYx+SKjOyOhVLU4AdjQj1bpA3S1DBvM8VNnL08KEJBIQmiU+O5NqnnA5E1hUP48o3RzNBrsXlyZ2IAANHr1Ib1bdtzFgm9mEiWpaUCWuUoB3BbUKgkEgsWr1HWI3ZB5aVkKGtS0gq5OQD+NYLYjHSEzViWEoCNCtXE63GslyWU7WYmh6Qn1YLuimZkZciYy0OoKcKlpA4Kc1AEmoJDNApOJUrvZpskAJTsCtVHG+5/SkbnxUzB4iUhWIQnjSCFBhTm23OK8exUqclaJSSkEFy/DpFUHUaFT+TXarHGlYXbNb4dSFka00biUXSDxAPqT03VuWe0ZxRPduivG5avgDd24Ru5EWabgEpw4kqmSgAG1kTA41E6tAS6i52U34iMVhypCRhX7qWSnUp0rmrbUo6WoOM0JHtdA0qRTWgfJUVCoBUwYs5VqSSGHMEFzYOIkYHNFoIKFgpCW0r0kBOlQ02DEpDUHwEMyhrQFlDs4KmADhm1bEHWgbMAaXh2bJ0gsEqSpWouCOHi9kUuACAQRUCG6ErJ+EzVMsTSpKkltBWnTcsCTwg+yALXIvtJTnEoa9U0F5ZABSaKUUEJdINNIqd7FnMDUhpyXJ0aViY5J/dpcEqcNR9nqIr/AHZDONuV+o5iFwTKc2tFyw2cyu5WkTCVatbhCnSyCBZIS4ISBzYGrCB2aZilCO6DzFJJZZACWUkWua3d9hESWEJEhKwTLUjWoB6qMxSSS3JCW3atHhXaFEkBBlEnUKukpoBYPs9bOxB3ECirE5OiHMzBa1hS1E8SSwtw2YeFIZnStKiK0O9/MbQ3IUygeRB9C8Sp8oayVWVxC4ooliR+EaEdjctI5XFPKppzb8fJcpqNRwx8xe3wh3Cyq7AhKv4Sx1AOfJ2J8RHkTSh2PECCCWJBGznyPlyuwOjZf0e/yz+njmNQjpvDV7PD7L/p45xy3BmasDS4cA8qvdvA+kBKLBkOVK7pSUuJq2CVDrVyq2kDbc7mkWzNETFIlFAZGjQQCkfvEq0nVzoEnzgxkeWCRKU6CpbLmy71LalIF77CK2MzlTZjBSgVgqMtIDghyeIhhQP/ANIpGLOqD4vQSyTBapRSFI1CYDQcWpru3yHgb2gyLu1omFRKtQPGpLKY6ugAdIoINdmpoZQBQlImirvMqKknlbfcxI7Sy0FUsFZAJVseTGwN6X6xt9bMfvRTM6mHS0oMm6iqrggBXsvsK1sGEe7xIlhSva4k6Sk3BDPyBJ8wW5w7ms1Pe9ylYJLcIBBIIJJHDsAok7MOkBJkzvQFftGtpqi5KgkBSUqQnj4QEhCvHWeURyZb4rSCmQ4da06piVJS5UlRckmpBbSCOIk9XNLRiXhJonuEuCW0FY9kBgahwpg787uCQZWRYs95+z8AITq1ak1diC6mBLF6HeLVl+FBxCRwgAE0UmlhXSokuTApSb6BxildgXH5AFgzFoUkJTQO7Gjkh+ggfJmapI1LJKppASUVKUhyy2rtXZmeLj21xSZWHUCpyqmlyLxW5gLSpYmmYlKdR4apUqtrngPs3YPuIueiIbMT0EMAp2oBdxofwbfeF4dLS2UCUmhV1Io5DsWb1aGZ8wEUSHJqqtdViC9S5t50iThpoS6wttKXUrSGKXY6k/WFWsbxys6Yp9odQUYcaw02YpOmTKa63HEpgxSH8SSBATSUqlKK0zVTpuhSkqCmAQvgcO3FoLD+ERZMhyRU4HETQJeoOlIBAAa4GwvQQKxuAEsSglCHlEh6p1JQFJStkoLr0kjYOYqS4KiXN5JWRMbIlqQvuSlyptaSl3BqFFO9fhAta5e6S4pUD84tOHwYBnKUyUlWsnYJCQPgneAGIDqJTUGxFQRFx6szk/AS7E6SVqmNp5HmSSAW6aT6QMzALnapZRolhZKppYBKQpxpe/CPhtE7sskysN3jEu58dRYaj8DzMVrOcWdKzqSTMUBwqcBAdTNtWnVg8Dd6RC1tkzH4z9pXLRLJTLQkOeQNEBjcsAG6mlII4THKlaUIUV6CdaCVEKo6UlQ4QX6WUKWiuZUoBGolmWau31QObBnFxvekEZ6EhCUpHG6Uld+7GpwWe7SyHLew9xBJvocf2bJyPtBImSkysRKBXpfTRR4y4G1atEWX2cw+JSZkju5T6ikhRo4bVYh6li29o1pjsepCpMxHCxKxepCwd/qlgRzBfdondn8xBeXKUpANaknhegBdmB08jQXcmKv27FW9EzEZNipEpeHkoTMRxNNBDpS9dJF6k19waA2Hy0vUhGmQCt9IBOoJZR08J4ncgn1jZ3YnNUKGpbDR3uo2SQGB0g/VDA+fjDUyQhSHKE/vCVlK0qoNZGkJ1EA8OzDfpEN1Gyltms5claJkoILkrQalHsLJWrvEioSxq9KHpCZyBMSvSAQlS+7/AMKFOQkmp4WpyeD/AGlnJONlS0MUngmJd6FKBMBSw02Ubl2Bo0Q5LjA/u5dUjXrAJIcBDktRRGov+cPYAGQQuUUqLd0p0qF9Cyyk2pVi9aqgjm86SZR0lDFICUpDcYIUoOORUCzNbxgRgcSlAmBQU60pSlSW4CFhb/8AiPfBQSZJlJCVpCDLLhk6jMlmXqJdyNWpTNslob7FF6K+kQVx4C56lk8KlJILixZwN6W6QKSYJTKolMKFCkm/t6iagCr8NN3i2SujwISCBc8yC1WYsOT1flESaoux8vnxcw+tQ1EJBAJol3IawNq3vasR1q84EJnS2B+jyfsv+nMal7F5IQkKI1FXFpAqGFj/ADB3bqac9wZCgKyOUk2OXgHzkNvFDyvEGWtCxbUGFaNapvqDj0iMsq0XijdsJTZixKPdBZ7hCluQx3LMX3YNXfo1UwqlTCozEo7xdQUoTqSU1DncU3eL0Z4TNVMBoWU3OWqivSnyIr3aiQnDkhCdIL6li/OnIRkk9v8AR0wafta2+v6Q+zIIQvhTRaHW/FvQAmtD7/Up2tQ5lFaglJcENYGxZr+/wgB2anlSpihL1gaCFhQYAKFxzfnyPma7WyQruiS4O7Ehimzcq26x0L4HPK/ybK7m2Tp/Z5uJSoFUtadJDhRZ3Vb+Y0atOcBMFkoXiESSW73EzAePUNCUJUkliSFMpd+LivWCmaSWQQCFBS0ukFQdyz+y1nvZ4BDHgJVMQhaVSppUnUtJ/vdKVEhKQRSWliCQDvUAwhyLVleVaZ81FWlq06iRxgJ4WJIoAwuWaLT2dkkzV8ILAWIa5uxNaCK3kv72XrdFakaw9edq/rFn7PpCJZU4GomxDUpQpptCgvcVOXs7AfbGaJuKkyiRKU9zYVodO/ld4j4maVqWt0q4l6SBQgBgXbqxPWImDnlWJnT9SAEIWQlfEC7pSUnZuezw8k8CahHDVgwamzdN+V4MsuhY49jU1auF2dwwPK3py8+cR8euUFolqUZWlKlTNTlz/wDGkJAdyam9PCI2bTAkJINz8Oe1iaWrEXBL71KllKVL1AgqZQCBQJAV81NIhV8maLk/bHybP7GgyMEkzjrWtSlJY6iQbV9/mIG9ospnzVBekJBpoLOA/Escl8uVah4lZUtaJciaoFJUgliKJLs6QLBmIiZIxc1WsBesBJNKgK+qASBU+EPlyfFmfGtoFziTh+7xHtmVpKgGejP8vFLl4dcgaACoXdjv50rFox3Gfae9yeE7hT0/2gHmMlaZigpYoaM9r7QlkstYm9I9MniVhQsKsFcILMHSEU3un0MUrHyUOFSzQqKS5etC7t1g3iEasOhZd1FiBQMChvy8zFcWOEeD+ZAr7/dGkeznl0S8tQdRRqoWcioAcAnSW2J9IkTcYiUQLqB+qVMAKoDlqgsS1HBvAtXDalL/ADaI8VxsV0TZE5UyagrJUygS5cMCHptQN6QUkhC1J1IQSsg6iCAUniJoriUBVTgMXcwGVMKKJp13p1h6XiFNqJc9fSE1Y0w/Oz3u5ailmVRCQA2kEs6SliH9pJrxeEEMFna5Y1S1qoEoQGBATQFfCCosAVEDoOUVVM1lkMKNVqlrV8hEdHCgkCp3rRi1COhhUOwtMxS53fqcsrRLRxKU6ip2So1KGK1EbAjpF77INoMkIBTOUoqQaGWgkpRTlR/PrXXOPnq7xHEaolm7sSkOz2c1pFpy2cpCl6SRoqmpo4NK3tDjrY3sBZnl6MNrK0Bav2ju2UArSgJ1KKUlgVF2ry2iNi0MO8kSymU5Z6OFJdRck8LII6MBQmto7UShMxi5ag6ZiJcwj+FZ0AlPL2j6DZwYGIytMqUUBa1JDsFad6tRI3JPnCk6lQRTaKhiEgKUBbaFyJpZSXuPJwQRTnRn6w0alzcx5o0MxZPhHjHkiPJgGdPdmUg5JIBscAkHw7mKDLUkyyGIUKEX4rJKSa8qc2i/9lv/AGSR/wAgn7mKElOoh6uFEmjkhQTXyJ9YxzGuDyOJxwUlMtCgpYXoIDUCgCAW6kkdIe7bqBSUmvTwgfm6e5zDD93TiUDzIZNCfm8OdoeJSyfqmno8PHGkxTlbRXckUkTghWpOpJDI3URwvyDF/fFh7UK1IlGz0qDSlzQsdrRWsPOMmZLVLOlQWAD0J0n3bxZc+dUpAJNFke79fcIv6gtzVAVWVd8UoGheoHUzMwuS48Pyh3tJkslIRNl4fSJaE6noyaFJ4jRq7uIIZRJH7zfTLJBNwSSDWCn7IJgmFalKaSi53dnpvERVo1nKpL/P6V/CSAJbgpJv/eS7dQ7++DOZYkysGXSASgsS9FHZ62f9eYfGo7uWkhzqBJc7jk3jaFdupp0oSCw0a6bqA3gx+ScrugQgmVhSDpUJqyXpqTpDua0PSrUvBCZOCTUCgSLHYqL2fl82HZuBrJCUpaSzAUsTb1/7jD2Muqgowt/MqtPCIntlY/iB87sBUVtycNSDnZBGHmSCmYkkpfTpLEqUwYtsG98BM0S/ofgk/iYN5FgkolSlJd1+1WjubDb2RDbqFiXzLkgBZ1zVcCWtuwolA3p6XgXmeYKmUQkBAJ0p2FADtxKqa9BaIyFmasJVbS4Ao1rQ1PWSdNkhAYbB0lRYF9wIxb0aKOyT+1iYGme0Khe/gpvaHI3Dbw3iZaSXIS/VbfgX8YHYmae6QenM7gE+8wxiphCvIc96wVYI/9k=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0" name="Picture 4" descr="https://encrypted-tbn0.gstatic.com/images?q=tbn:ANd9GcSKJnj0d1f7a9cK4OJ5Ffm0149cOYhjSeanhjvrwslYNdsu1ymqc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799" y="1752600"/>
            <a:ext cx="3526367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715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304800"/>
            <a:ext cx="7315200" cy="1154097"/>
          </a:xfrm>
        </p:spPr>
        <p:txBody>
          <a:bodyPr/>
          <a:lstStyle/>
          <a:p>
            <a:r>
              <a:rPr lang="en-US" dirty="0" smtClean="0"/>
              <a:t>Columbus sails for Spain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828800"/>
            <a:ext cx="3657600" cy="4724400"/>
          </a:xfrm>
        </p:spPr>
        <p:txBody>
          <a:bodyPr>
            <a:normAutofit/>
          </a:bodyPr>
          <a:lstStyle/>
          <a:p>
            <a:r>
              <a:rPr lang="en-US" dirty="0"/>
              <a:t>In August 1492, Columbus began his </a:t>
            </a:r>
            <a:r>
              <a:rPr lang="en-US" u="sng" dirty="0" smtClean="0">
                <a:solidFill>
                  <a:schemeClr val="tx2"/>
                </a:solidFill>
              </a:rPr>
              <a:t>expedition</a:t>
            </a:r>
            <a:r>
              <a:rPr lang="en-US" dirty="0" smtClean="0"/>
              <a:t>, or journey, </a:t>
            </a:r>
            <a:r>
              <a:rPr lang="en-US" dirty="0"/>
              <a:t>with three ships, the </a:t>
            </a:r>
            <a:r>
              <a:rPr lang="en-US" u="sng" dirty="0" smtClean="0">
                <a:solidFill>
                  <a:schemeClr val="tx2"/>
                </a:solidFill>
              </a:rPr>
              <a:t>Nina</a:t>
            </a:r>
            <a:r>
              <a:rPr lang="en-US" dirty="0" smtClean="0"/>
              <a:t>, </a:t>
            </a:r>
            <a:r>
              <a:rPr lang="en-US" dirty="0"/>
              <a:t>the </a:t>
            </a:r>
            <a:r>
              <a:rPr lang="en-US" u="sng" dirty="0" err="1" smtClean="0">
                <a:solidFill>
                  <a:schemeClr val="tx2"/>
                </a:solidFill>
              </a:rPr>
              <a:t>Pinta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/>
              <a:t>the </a:t>
            </a:r>
            <a:r>
              <a:rPr lang="en-US" u="sng" dirty="0" smtClean="0">
                <a:solidFill>
                  <a:schemeClr val="tx2"/>
                </a:solidFill>
              </a:rPr>
              <a:t>Santa Maria</a:t>
            </a:r>
          </a:p>
          <a:p>
            <a:pPr marL="45720" indent="0">
              <a:buNone/>
            </a:pPr>
            <a:endParaRPr lang="en-US" u="sng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On </a:t>
            </a:r>
            <a:r>
              <a:rPr lang="en-US" u="sng" dirty="0" smtClean="0">
                <a:solidFill>
                  <a:schemeClr val="tx2"/>
                </a:solidFill>
              </a:rPr>
              <a:t>October 12, 1492 </a:t>
            </a:r>
            <a:r>
              <a:rPr lang="en-US" dirty="0" smtClean="0"/>
              <a:t>Columbus </a:t>
            </a:r>
            <a:r>
              <a:rPr lang="en-US" dirty="0"/>
              <a:t>and his crew spotted land in the Caribbean Sea, named it </a:t>
            </a:r>
            <a:r>
              <a:rPr lang="en-US" u="sng" dirty="0" smtClean="0">
                <a:solidFill>
                  <a:schemeClr val="tx2"/>
                </a:solidFill>
              </a:rPr>
              <a:t>Hispaniola</a:t>
            </a:r>
            <a:r>
              <a:rPr lang="en-US" dirty="0" smtClean="0"/>
              <a:t> and </a:t>
            </a:r>
            <a:r>
              <a:rPr lang="en-US" dirty="0"/>
              <a:t>claimed it for </a:t>
            </a:r>
            <a:r>
              <a:rPr lang="en-US" u="sng" dirty="0" smtClean="0">
                <a:solidFill>
                  <a:schemeClr val="tx2"/>
                </a:solidFill>
              </a:rPr>
              <a:t>Spain</a:t>
            </a:r>
            <a:r>
              <a:rPr lang="en-US" dirty="0" smtClean="0"/>
              <a:t>.  This land is the present day Haiti and the Dominican Republic .</a:t>
            </a:r>
            <a:endParaRPr lang="en-US" dirty="0"/>
          </a:p>
          <a:p>
            <a:endParaRPr lang="en-US" dirty="0"/>
          </a:p>
        </p:txBody>
      </p:sp>
      <p:pic>
        <p:nvPicPr>
          <p:cNvPr id="5122" name="Picture 2" descr="https://encrypted-tbn0.gstatic.com/images?q=tbn:ANd9GcRIDYFT1fqe5sGbJZMeSoF896Ub6Q0mjvuM4xjCNTjmOF2Gq5tj4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676400"/>
            <a:ext cx="2895600" cy="4748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encrypted-tbn2.gstatic.com/images?q=tbn:ANd9GcTuIDMKJG-mLBHlZrsMyYhhuHH42k7iE22ouV4kBAIdlbon6bibsa-PWUHu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2345" y="4234873"/>
            <a:ext cx="3048000" cy="233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08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315200" cy="1154097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315200" cy="3539527"/>
          </a:xfrm>
        </p:spPr>
        <p:txBody>
          <a:bodyPr>
            <a:noAutofit/>
          </a:bodyPr>
          <a:lstStyle/>
          <a:p>
            <a:r>
              <a:rPr lang="en-US" sz="2400" dirty="0" smtClean="0"/>
              <a:t>Columbus thought he has landed in </a:t>
            </a:r>
            <a:r>
              <a:rPr lang="en-US" sz="2400" u="sng" dirty="0" smtClean="0">
                <a:solidFill>
                  <a:schemeClr val="tx2"/>
                </a:solidFill>
              </a:rPr>
              <a:t>Asia</a:t>
            </a:r>
            <a:r>
              <a:rPr lang="en-US" sz="2400" dirty="0" smtClean="0"/>
              <a:t>, where the Europeans called the islands “the Indies”.  When Columbus met the people there he called them Indians; however, they were </a:t>
            </a:r>
            <a:r>
              <a:rPr lang="en-US" sz="2400" u="sng" dirty="0" smtClean="0">
                <a:solidFill>
                  <a:schemeClr val="tx2"/>
                </a:solidFill>
              </a:rPr>
              <a:t>Native Americans</a:t>
            </a:r>
            <a:r>
              <a:rPr lang="en-US" sz="2400" u="sng" dirty="0" smtClean="0"/>
              <a:t>.</a:t>
            </a:r>
          </a:p>
          <a:p>
            <a:r>
              <a:rPr lang="en-US" sz="2400" dirty="0" smtClean="0"/>
              <a:t>These Native Americans called themselves </a:t>
            </a:r>
            <a:r>
              <a:rPr lang="en-US" sz="2400" u="sng" dirty="0" smtClean="0">
                <a:solidFill>
                  <a:schemeClr val="tx2"/>
                </a:solidFill>
              </a:rPr>
              <a:t>Taino</a:t>
            </a:r>
            <a:r>
              <a:rPr lang="en-US" sz="2400" dirty="0" smtClean="0"/>
              <a:t>.  Columbus brought the Taino people back to Spain and sold them as </a:t>
            </a:r>
            <a:r>
              <a:rPr lang="en-US" sz="2400" u="sng" dirty="0" smtClean="0">
                <a:solidFill>
                  <a:schemeClr val="tx2"/>
                </a:solidFill>
              </a:rPr>
              <a:t>slaves</a:t>
            </a:r>
            <a:r>
              <a:rPr lang="en-US" sz="2400" dirty="0" smtClean="0">
                <a:solidFill>
                  <a:schemeClr val="tx2"/>
                </a:solidFill>
              </a:rPr>
              <a:t>.</a:t>
            </a:r>
          </a:p>
          <a:p>
            <a:r>
              <a:rPr lang="en-US" sz="2400" dirty="0" smtClean="0"/>
              <a:t>Columbus made </a:t>
            </a:r>
            <a:r>
              <a:rPr lang="en-US" sz="2400" u="sng" dirty="0" smtClean="0">
                <a:solidFill>
                  <a:schemeClr val="tx2"/>
                </a:solidFill>
              </a:rPr>
              <a:t>three</a:t>
            </a:r>
            <a:r>
              <a:rPr lang="en-US" sz="2400" dirty="0" smtClean="0"/>
              <a:t> more voyages across the Atlantic to the Caribbean Sea in search of </a:t>
            </a:r>
            <a:r>
              <a:rPr lang="en-US" sz="2400" u="sng" dirty="0" smtClean="0">
                <a:solidFill>
                  <a:schemeClr val="tx2"/>
                </a:solidFill>
              </a:rPr>
              <a:t>gold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5802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772400" cy="4114800"/>
          </a:xfrm>
        </p:spPr>
        <p:txBody>
          <a:bodyPr>
            <a:normAutofit/>
          </a:bodyPr>
          <a:lstStyle/>
          <a:p>
            <a:r>
              <a:rPr lang="en-US" dirty="0"/>
              <a:t>Columbus thought he had landed in </a:t>
            </a:r>
            <a:r>
              <a:rPr lang="en-US" u="sng" dirty="0" smtClean="0">
                <a:solidFill>
                  <a:schemeClr val="tx2"/>
                </a:solidFill>
              </a:rPr>
              <a:t>Asia</a:t>
            </a:r>
            <a:r>
              <a:rPr lang="en-US" dirty="0" smtClean="0"/>
              <a:t>, where </a:t>
            </a:r>
            <a:r>
              <a:rPr lang="en-US" dirty="0"/>
              <a:t>the Europeans called the islands “the Indies”.  When Columbus met the people there he called them Indians; however, they were </a:t>
            </a:r>
            <a:r>
              <a:rPr lang="en-US" u="sng" dirty="0" smtClean="0">
                <a:solidFill>
                  <a:schemeClr val="tx2"/>
                </a:solidFill>
              </a:rPr>
              <a:t>Native Americans</a:t>
            </a:r>
          </a:p>
          <a:p>
            <a:pPr marL="45720" indent="0">
              <a:buNone/>
            </a:pPr>
            <a:endParaRPr lang="en-US" u="sng" dirty="0">
              <a:solidFill>
                <a:schemeClr val="tx2"/>
              </a:solidFill>
            </a:endParaRPr>
          </a:p>
          <a:p>
            <a:r>
              <a:rPr lang="en-US" dirty="0"/>
              <a:t>These Native Americans called themselves </a:t>
            </a:r>
            <a:r>
              <a:rPr lang="en-US" u="sng" dirty="0" smtClean="0">
                <a:solidFill>
                  <a:schemeClr val="tx2"/>
                </a:solidFill>
              </a:rPr>
              <a:t>Taino</a:t>
            </a:r>
            <a:r>
              <a:rPr lang="en-US" dirty="0" smtClean="0"/>
              <a:t>.  </a:t>
            </a:r>
            <a:r>
              <a:rPr lang="en-US" dirty="0"/>
              <a:t>Columbus brought the Táino people back to Spain and sold them as </a:t>
            </a:r>
            <a:r>
              <a:rPr lang="en-US" u="sng" dirty="0" smtClean="0">
                <a:solidFill>
                  <a:schemeClr val="tx2"/>
                </a:solidFill>
              </a:rPr>
              <a:t>slaves.</a:t>
            </a:r>
            <a:endParaRPr lang="en-US" u="sng" dirty="0">
              <a:solidFill>
                <a:schemeClr val="tx2"/>
              </a:solidFill>
            </a:endParaRPr>
          </a:p>
          <a:p>
            <a:pPr marL="45720" indent="0">
              <a:buNone/>
            </a:pPr>
            <a:endParaRPr lang="en-US" dirty="0"/>
          </a:p>
          <a:p>
            <a:r>
              <a:rPr lang="en-US" dirty="0"/>
              <a:t>Columbus made </a:t>
            </a:r>
            <a:r>
              <a:rPr lang="en-US" u="sng" dirty="0" smtClean="0">
                <a:solidFill>
                  <a:schemeClr val="tx2"/>
                </a:solidFill>
              </a:rPr>
              <a:t>three </a:t>
            </a:r>
            <a:r>
              <a:rPr lang="en-US" dirty="0" smtClean="0"/>
              <a:t>more </a:t>
            </a:r>
            <a:r>
              <a:rPr lang="en-US" dirty="0"/>
              <a:t>voyages across the Atlantic to the Caribbean Sea in search of </a:t>
            </a:r>
            <a:r>
              <a:rPr lang="en-US" u="sng" dirty="0" smtClean="0">
                <a:solidFill>
                  <a:schemeClr val="tx2"/>
                </a:solidFill>
              </a:rPr>
              <a:t>gold</a:t>
            </a:r>
            <a:r>
              <a:rPr lang="en-US" dirty="0" smtClean="0"/>
              <a:t>.  </a:t>
            </a:r>
            <a:endParaRPr lang="en-US" dirty="0"/>
          </a:p>
        </p:txBody>
      </p:sp>
      <p:pic>
        <p:nvPicPr>
          <p:cNvPr id="6148" name="Picture 4" descr="Map/Sti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33400"/>
            <a:ext cx="8629650" cy="4834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69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104</TotalTime>
  <Words>334</Words>
  <Application>Microsoft Office PowerPoint</Application>
  <PresentationFormat>On-screen Show (4:3)</PresentationFormat>
  <Paragraphs>29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Perspective</vt:lpstr>
      <vt:lpstr>  Major Voyages to the Americas</vt:lpstr>
      <vt:lpstr>What group first explored the west?</vt:lpstr>
      <vt:lpstr> European Exploration</vt:lpstr>
      <vt:lpstr>We want in too!!!</vt:lpstr>
      <vt:lpstr>Columbus sails for Spain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Major Voyages to the Americas</dc:title>
  <dc:creator>Windows User</dc:creator>
  <cp:lastModifiedBy>Windows User</cp:lastModifiedBy>
  <cp:revision>11</cp:revision>
  <dcterms:created xsi:type="dcterms:W3CDTF">2014-09-24T11:49:45Z</dcterms:created>
  <dcterms:modified xsi:type="dcterms:W3CDTF">2014-10-09T11:51:13Z</dcterms:modified>
</cp:coreProperties>
</file>