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AEB0C8-C28B-46DE-B712-F18A6CD72D4C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B48CC6-F93B-4C4C-A1AE-5F3EDF3E14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Pilgrims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Settlement at Plymouth</a:t>
            </a:r>
            <a:endParaRPr lang="en-US" dirty="0"/>
          </a:p>
        </p:txBody>
      </p:sp>
      <p:sp>
        <p:nvSpPr>
          <p:cNvPr id="4" name="AutoShape 2" descr="data:image/jpeg;base64,/9j/4AAQSkZJRgABAQAAAQABAAD/2wCEAAkGBxMTEhUUExQWFhUXGBwXGRgXGB0aHBgZHRwcGBwdFxocHCggGBolHRgXIjEhJSkrLi4uGB8zODMsNygtLisBCgoKDg0OGhAQGywkHyQsLCwsLCwsLCwsLCwsLCwsLCwsLCwsLCwsLCwsLCwsLCwsLCwsLCwsLCwsLCwsLCwsLP/AABEIAMcA/QMBIgACEQEDEQH/xAAbAAACAwEBAQAAAAAAAAAAAAADBAIFBgABB//EADwQAAEDAgQDBgUDAwMEAwEAAAEAAhEDIQQSMUEFUWEGEyJxgZEyobHB8BRC0VJi4RVy8SMzgpJDotIH/8QAGAEAAwEBAAAAAAAAAAAAAAAAAQIDAAT/xAAnEQACAgICAgIBBAMAAAAAAAAAAQIREiEDMUFREyJhMkJScQQUI//aAAwDAQACEQMRAD8AI4XXoCd7gEyUJ2F32XNKDKRmgQCPTM6qHclQqmPNZJoLaZZMqDSV691lWUqxBlPU3SArxmq2ScSD9VAaphjNVHJNlKTT2UjaIAiF6Kl+SY/RdfkofpSLa7qGcS2LDUaNwRorAPGk3VdQpm8WRqgdEpWzUNOfzKGKqDh6+ayLUp9UkkFHorSUXOEsynMlSdI00QMNsCHUYAbKFOt4f5QxUuqwhbJylRN/RRLSudqvLldiagiG2EyqLgQvA+FwMpoxt2ZutC9RrpUGnmm3NQRT/lN8ZszmqUwpALnNlVvFEqtggJUsvJSC5TjyWx3GkQd6L3KvcoUA2CtJgSJZwNl67mN145o3XsjYKTkNQmaMdQouYnRT5ryrQiIUIcuqZWUKeioc43B0XU6d5cbJjEUCTZBFEyi22ZUiJAmyfpAaBJupKVK0XMpGUSGC6F7SfuvX38l603CRjLsM2tdEa4byClXtgqTHdfdSaQ9jErnGRCE1wXuZYDJ0qOUarj7ofehSRAM02qbgEIPU29UDEe6XGndFzKFN3NMpAcTwjkoozo2XOpo5ewY0JuIlSbZEls312sb+XNFNIarojzqKok+O2ADSvXiyNkUw1H/YZviQrJXpTDmqDkXzyB8SAELwojyFzQiuX2BwBkrg0KT6e6k0Sm+RVYuDBxKKB0UsgC6PRKpxYXFoFTeCvKyFRJKbNErkWjpaECSNF44ztCsKeEJ6Lypw4zIMjqrKcfJJwkItpzC4UOaeqYTTRCykIWmHaE3sMqAGhTZbO3zUnYc2MGNAkkxkAa9EL1J2FdyUe5PuptocC56C96ZfhzIHzQK1Ejl9vdExGjMpnNCXYjB0I0CyYcUQP5KNJs3iyLSYY80DJhKV0Y3XU6UWUiLXSN+hiLXqYvZDY1OUWifJa9hF2Ud1JzDJEJzuLzaAhYh52RyrsFehbKvQxEa9ED5ToUWchvCaNIINRt4TO0AUKJTCN3ICiGrNWAg4KMIxKgijMi1SBXQooigKDog8k46tad15+mAH1Uxh9DstKNBUrBNeV7mPVNuA5aclKmN491JjWJidPzmjNpHfXmmnADQC6RxVVwLconWR0Suwp3omzBjcp0EAR0SjXRcr1mJGyILC5RqhuojUwvCSbm3RCqVhsskazqoAtZKvYCpZpXAjRNSBbEKjIXlNp5X58rXjZNVWeyIykIulcl0gksNTEJsNUKRACHVxIaCZ00U6bGTSCB0aqm4l2kw9J+SrUDTygmJ5wLKr4n2yw9Oo6m8vzCxysJAkA672KwPG6za1SrVkQ93hmfhEBoIAsco0VePi/kaUvR9r4Tiab2hzSHNcJBFwQdITlGqF817FcepMo06TqrW1BIgmJGYwAT0IW5p4ib7JJxcZBTtFtnsl35UFuJXj6gRSAyTqnWEIvM2UXAKNEAG3mtbYBwOXj4Q3FDcQqWxRgtlCdTXMcpuKKMLkKJKM5AhGzUcCpShh8FR71CzUOVKiicVFggkX1Q3vCz2LdDgxAUTigkn1QdlzEKS7NtjOKxhAshYpwY6S+8Rtvr9B8lBtIFzQ7Qna1onVDxDKQexoFi4C+4JjXdTm/CHgvYUVXugwSIExrckabiymzEBuotsg41wpuIY/bQ+u/qVW1cQd9d51RjszVF0/Fg+SWfVVb+qJ0lQq1yBJB5xzVaSE2ywbX1XOxGsaqs7+bru9RaTN12WlPEc0T9RzVTTqoj6tkih4DkPNxiDWxMpFlSVKpWDQZRxoYpe0HAW1/ELVIsZs7kHdOuqr+I8NZSa1vdGzS6ZPxw3eei2XZ6tQqhznSS06TA/yDznzhR7b0sGajTULmlrSXd2CYYMrQXAaRJ2vB5JJTukikGovaPmQ7O1HNNRxa2kGlxOrnDU5Wj2EkLTjjNWmBTD3AsABmnma23wvqZwS4fuLQRMxMJ/tDQw+FwgLKpd3gmjBDsxmZHQfdUvAKZ/THNWytq+GMoJDidXE6gi3qmlyNxtiqKb0ajhXGe9aZEPaYcAZAOsg7tIgg8j5qzZiCsrwXCCkX+PMSco8mmZjlLyPRXArJdeAltUxloVd+tdSfLiTTcdf6J5/29dlAPXj3z5LIDRctxRjouGIWc/Vmhrekd/6D1/t67LMUHucWubUeyq8vdmBMSDIBvBt0RoSz6k16lnWO7OcfqV6pY4NhtOS4fufIEg8tVp2uPom6AHcSgGoea8NSyE9AYk2DuuBCEGFcGo/0YIaZO6jUpnqif65TH7Fz+PUD+xx9EcmTxAsYeSYpsdt9Uq/tCwT4J5HT3SGJ7SuEFlMREkkSDGzev0kc1NyY6iWOKLqZDXz3Z8Qym45hp+3klKlNj6zWsfJOjjmzCBNy4mbCEPivFDVENGW3wkyD9L9egQqGKeIcWQdbARYOGw/u+SSSooug78G5rjJHmbz6L2hThjnuuGuANr6beSUdinZiS7ncXv8/ovaePDZA1MXIl1uUBBNoMqaL/CBpFpPmPsluJlrWEvIaObiB80XD8Vb+4Ocf9sfRUnHsfRrtyVKYNOf6vEIcW5o/bBG2xHOFVPyTplBxTihYf8AovaRlLrQ68iB9SrnheI72kx8iS0E+cX+crPY3gdOi3QmXHKTbwxYdTOpXnZLBzUNRtQjKSHU8tnCN7/bkqKSp0CUOma0DqF61k7iOc7JLitR5dDAGhtMuvzL2U83/i1zj0JB2VRjsZ3QrMeZa5gADSTFUREE89euQqebuhlxfXI0WHpS6xBDxIi+kAx7j2VF2txZae6abgS6Ovwt9bnyCqya4YxzapZJkNZPhkxrzI26pHHYp+d7yTmJk6dBrfaE8Lb7DVF/2Vx2UvaCAGSPPxWnnYkeic4s1v8A1KlMEh8ZySTldYZddIbYG14WIwWNLXGDYkHXz+7iVosBjnDVpLHDK+3xA+uoXPy8bjO0Vi7iVP6UFoBkhsxyE3MDaSEmOI16ZGV3hbYCAQLzuOcq37RYY0XQ05qbxmpvFwWn7j/KRbhXPpAtAjW5iTrrOqvxSTVy6Jz/AAar/wDn1NpZUquMlxJdeTAvBkWuSm+1XFaVAtaBNR0OdFgG+WlzYDoVU9j64bRfcAZznOkxcZugF/Tosvxau7EV31G3AEgcmC3vBk+ZT4JzZG2jf4J3eMD23DhITV+SyPZfiz2sNKbC7fuPe/qrmpjX8yg4DZFhiWZmkAxNpgHpvZUGO4JVoeJ5DqIcQSwaf7+WsWsVA8cD3ZJPkbA84I09wjfqKjXuy1PA+kXQSSHtDdDP7wQ0W5hRbllXQ6qrLfss1rs7mBsSAMpkwBv7q/yn8K+e8D4t3VV3dkim/wATmO/aRc5TEczA2tsFs/1XqnUBZS3ZY5SvO7Vc7GKNPGfhRxoCZbupQoij1HukDi7XQu96/RGzBf0jR+0e5XhwY/ob6ud/KROLXoxR5n1WYiZHifDqrgO7AZEzBMR1n6KvwlXK1sw4CfC64BIAzRI5CD5J3H8Vc1uUQS6RI29VTtkEZmBp2kyD7bzHuoSTuy0Xo1GIxbX04yNBIF2tAIPQqozVG/ujzyyRztsiV8U9tOGgRBBBsRPLYX2VZheIlstgkbiAQfO6Z2CJ5X4v4XBpdMWtEnp9VPgD6ja9MGqAx/8A3C4AgN1NzMcrbwicHwdEPFR4IYzS+U5tQInSCD6K24tgKbwatN0uJlzRGnMQOqDkvA6SumxM8aqYbOM4e0F4aRNiDDbH9pjWd1R8Q4+4VJpju7yCOZcXSf8A300tF01wysxxeyo1rgTAkaQ7Yk229Fl+Kx3z8thNhy6DoqcUU5UxOTR9Ab2hFfCEuY01QBDYzSc3xNneMxieQ3VLS422lXp1qVi4uDmxbpPQzbz5hUXD8S5sRsmeJlsio20kExs4G/2K3x4y/AilaN62scbUtnaxrS4szBuY8nOaJa0mJExbSyB/pz8O39RSdnJAY4Oh150EmzZ0vo4Eqs4PxkNoVXOyhr4Y4wTaCI9c5SXD+NkU61NoDAXNcyGxJkDNlFrAA6XhQp7OjyqLKpxCnSDHhrA4OJ8NwHGSYGkAHTZZztdxhtd7SwNDrh2X93Jx2Bt8/KFzUc2nVYR08h08yJVEbabrp4OBJ2yXJyeBrhYGaettftortwJFwT6lU2CpnXlH3V5XpmGm90nO/uU4l9Revi3d33Z+GczL/Cb6QZg/mqf4HTpupRVJbNgGiw2BJO5nprrdUprNqMIIvcAj5T8romG4i8Ny66QPQA/f5clsHjSQsmrK6riH0+9pg/EYPlN/dBwVV9N2ZsTBEG4IIi43VnwPh4qOdmvIn1zNFvdPdpeBHDPbfM0gierTBj0yn1XTml9SKjbG+y3Aqx7nEgs7sVGyM18ocA4REaStL2+4pTp0BTpsAdUN3Ro0awfVVPZLFPbRa3Vr3nbQzHPou7aUH1HjI0lrGGTFgT15xC58k578GkqRkeHvPeA8h77D0V9WfnphpmWkuaQOY8XkNfcqolgdqB4WixnQAHS8yi99Ggt/UdfTl/lHkWUkykVUaB1QA8SS4AHSBBgxprDj9VuexnHGMIoVGAtc4lh1LZvlPMTPvyCx2A4PiKg7xjM7Q6CB8UAgSG7t8uRWp4H2bcagdVZUY1hB+H4jMwwja2vVacqSQqV2bh9RpkZR+eaSfWa39pt5IXFsQSbS3oZBPuFXsLhMuEe5U8zYjj8eLw33StTGk7AeTV67EN0kgD+0D5zJQnYxmzo80U0wOLKESRqPVTFIGJqBpmAImeolwG/NeHD1NSyOtwB53QsQ7UPIHr9iEztoVVZ5xLKzKC4yHA6ACPP/AJS3EMRTc2GulwMrzvHCQzMW9JHy0Qi+dWi/NsfMapKl5LKvAbHY3OKLdi5uY+m/v8l7xKgaWUsguZHwtkG9xfxERzQaNOm9zWHK2T8RfAB9Ve1GUqWJaxznGCBrZuYQHEb7A/75Su7QU0k7I4uq11EMaCXyZaOdvqMn4SkMJxRxaZ1IizYtr09ZskONcV7yu4U3ZWCWWF3ZZAMjqfoq5lVzfDr5Tf5p1xtoW12OCoWO3BJsNdba+Sp8QDmJO8lNuqgkOkkN1HLYH3MJjE8Pd3YqWjLbmZm6rH69gk7BYPA57tN/6T9ip4zC92C18SdI5rwGGpOkM7Z/cNfexT4u+9E016NBUIqUabGwCS20azF+u/smMRwjuXM/vc1k6AOOWCeQ+JC7K05q4dp/rJ9Lkemq1vadrf09J7hbvGH/AOq5ZXF4nVldMxXH8J3dVzZDg4at0Py8gszUZcDoFe4vx1n5T4blvSG5o9wR6qsZhHPcGt1NhNl08TpbI8nZZcIoh2Yf2iPOT/Kc407u8MP6j4R02PyVZjuEVaDWPLxM/tJkWlBq4qpiTTpnUST16x6KPxZSUk9D51FryI4AHOG/1GEbGOLHlgJAtInXzCHiKJpvIOrTI+xUcZiDUqF5tJ05Lqq5X4JXSo2HZfDTTBHxZgPQn+QFfdsMEHYZ9703h4PnDT8pVL2LrCDP7Q13/q+/yhafirg6i9p/fSsDuYPvqFxckmpjwMPw/irWMbS5QdObnOPpGX5qyxGM7xrgZyA2GoE89Jdpfoslh3S4+afxmNIplhHhJDvMx/P0VJcfhBb8iopxLgABPL6Jgi8RLi32nU+gR6lem+mzKCPEA+dov7QFXjiAzl0bz6aAeyKUpeAWkaXs3XLKmQuIDnaHnlOk7RI9R0V/jeJuBgEgAXlxkRaIGnksBV4sX2AytFwIn1nb0VxwXEd8X2ki5mTP5CWXE/1SBkukaMcf0i5i/Iqvr8Uc90m07Bc7AQRHiv6eydpTs0x0geoU9LY6EKmLBtJPr+BRY9u8KWJfTaTLZPM/wk3UHPuMrRy/4VF0BoG2nUdrnIFovZSq4yqAW5yByPTknBhjNiW8wNCu/TkOkCd9/wCUyICjMbXdAa7pAjy5K0pDEwM7MwGgtHsV7QY6RFNsdOfuYTWKbVDHBpAc7QOAkA6wcsiyWToaKsynaA946zbibNHqdN7eSp6eJdJIcZIi99BA9gtj2UptbUNWrlYGy1mbSTYna0SPVZni+DYzEPbSIyTIE6AgGB0vHon45ftYeSO9CWGpZngTE7q2xVJzQSPEN51aQYvzHiVSKLp5HbmrXAlxpvaB4nAB29rGPcD2TT7s0eqLw4Cnhqoc0gsq0wIJ2e2HNdFpBM+ySqMy06jH/tmPUCD7SfdTxrarqeV1NwiIcREHn0B+4TNHCtrvbTcS2QS8jaGl2vOVNvQ1UZnA0BmIvli4G82gea7HYDKdI2IGnMBWfDKDGtcS4SXQCdYF5Tow7K7mtLrOJkt2htj6wg+Z534CuP6/kj2MM1aEG4q5T/tyn/8AS2faiiDgGj+k0yR6tB+qx2AxAwNT4c+WpNzBjKDrHQp3FdpqlSg5rmNDXEQQTIgg+R0CnO27RSK6sqOFU2Z5cJgyR/EA9ETD4UMqPqNJljw5o/sd9/i+SnwpoNctN5n5T9gm+NM7p7HaBwyH3BHzhHL7UacfJXdsOI5gxgb1k6mLRGyV7I1suILsjSchAB2mJPnE+5Vp2voZ6dN9MAhpJdfaCZIVX2PbNdxOgaSfkFaL/wCTaIv9VAu11QOrzly2AMcxf6FqoXRNlqe1OELRTLtXtc7yJOaPQED0WbczxAdVXhdxFn2aPg9bJpuHA+RAP1C0tauSYH7GvPp3eb5rH0jA9Fq6dE562Uf/AA059GtzfSPVQnHdjJmDwzPE7oUxxICAPzmPqpNb/wBSp/uP1KPjqYLQT+WP8BVy+w7j9RXg/DDVcdcoF77/APC0PDuBQ0OAAzaS3ba8b6+qZ7NcOc2mWvd/3AHZQNG7+psPVamqQQIEALk5/wDIldIPHxqtnzXtBhCyoQWxaWlos4bHXXYp/sc5gc5pHifoToY1Ft/PkrTj9Fr3+L9rbfM/wjdm+HMbSY4tGcjNmOt5gT5EBF818VMyhUrL1lEERMc4Qn0Gbu6xP2UKzh1kaFU1ao5rs3xeZkj05KENjsJi6bST9SISjC0bfL/K9/1F2zfWEji3Pcbj2V0m1sV6Lr/UKQtlqT/tHzl0qRx82FM+bi0+0iFJ1CACR5LyjTDnFu48/wCU7kSpCuLx7gYaAy1zYx8oSDMYXukOzACImQd/Qnn0R+NYUNqEP+B++wI58tEozhgpQ8GOdwQQjaYyVDz8M3KXlxNpv/GyxuJdnJdzWzy5MG579SLf+VhPus1wzAGtUDdALk7AD8j1T8UqtsWcbEBTcIIBHLqtB2WxB7wuOzb6X0HytorHFU6Tmd24ZQNCASZ6QqGi11CqJaQRzFnDT2Rcs4tGjHFm4xOIzthgsAHEg/k7quo4RlKiajAZg+Iuuc3hNttU1g6NWoBU8DJHwubt0N5XnGS4UshlxvOUTAF7C3Rcq1pFCWA4ZT7lgdEkB09TeJ9dEzXcA0NHxDSB/j8lJ8Nx9ao1gp0pa1rQTMA2A9vJWPcOAc57Wg6+G/12SyddhX4MdxI5i8nUn7GEanTzYdo3EFRxtQuMBsTLZf4Z8sx1vsncPwdvdZnV8oOomAfYqraUQp7F8O0itmZc7etj7Kx4lwrEVKZzAO3gWPp5ITOK4bD/APZAcdMxOqk7tZUf/SfJL927SA5RC9nsPTq0SahJdLmxJ8Owmbm0FUvY+nkr1qZ1gNJ6B1/fRJVK76dQvbbN8QG45jy09kGhXLa2cE+O0/nkrrjdSV9k21aZqu21HNQD/wCh23I2+4WMr4N3dMq7Oe5o5yAFb8Q4kXU3MzSDH1BSGFrTS7s3AJIB2JGoR4YyhChZNOQrh8W4G4zW/JTx47iC7MHZToYA8Q5G2myTp0oJJiFzqgBFxoqun4GUUdVxDi4ugAkyfw/l08KoewBwuCDbcTeVXd4DpdM06T9A35pZIORr28Xa3xDf5DkoniJddrtVmHYaqNRITeDq5PEW5hvp9Oa5nxRWw5NhOJ13Ocdfhibx/Eq5bXqNDAIsAIjYDkqKtiGuP9POQb/Yb+yPTx1WYa1xnQk/VBxfRshqpxQveWnwDS9if4RGVmCzTMW5yhh9R/xNm/MSPVV/EKbmm0hvLlznotFK6CWBrhw2j2Qv1BGioiTJgrxtQjQ+4V8AX6Na/EuccrDPOBpPXZHw9BtE5p8Wmvy6+qG3GUqUsGs3gR5IOMxzHeGmMxjWd4vqk70LR5jcXmsRIJ3GvzUKXCmEgikT5kgT5E6KeC4a4ZXOf4psP8c0xWqAOPevHlp780snWkMkJcQxxe11MgAWGXoCJ8rKXC6bWVg1hDWmb9AMwmdbD5qNeu1xim0XNzZJYZop4lmceGbjlYj+FqtUZ9mjq4sNOUeNxOobtyhG4rwxlemIEPF2OPPdpHL6QpDEsbOVoGWAbG3lAuq3HcZLrCw0+f8AgKUW70aTSI8L4g5lNjXfttG8SSfW4HohcZ4oHGAwATvfytsqLEYlzwcpOs+QSZrl2p855roXGm7J20i3Z2iqizXQByHy0TlHtU/IQQ0n+o7eizDhrl1+fpzVnhOBzDqlug+60+PjS2GMpBcXx195cSeWnlZU+L4g54E+wVpiaVBxiLx8QmyoqzIMa31VOFR9CykyVNhN9lZ4JwEQJJ1KRw1a1rkqbqjhzifOE72ZFo5oLdIj8Kr3YXSbRr4pn5WCZp1DGhvzETCXfUJBBaRO5kJEE8GGjQ3XNoSCCWtI3J138kWhgzFnH7KQc8dB1A16dEbAAZgXEdPzREo8PEmdNgdfWEeHncjoESg2oLmT0tf+EHJ+whG4Zo0AHVM4XDgaCfIJOjjxcZfENREfVM0uKUxt1/CEjsNFg1gOqAaTJ+G/Mbf5VcOIsLjJi/yQMTxICYg8iCUMWwWkHdXbdpGWOYiVOi1pIhxtp4jA+dlR1cUXCDed91BtYjQwn+FmzNH3tRh+KR8481DEYl7uWUc9VTjGOI+I+XNT/Xvyxa9knxMbNB6zxuISTY5hTf4bSDO+voolo6BVSBZ9AfhaTnZizXX8Gq8w9PDNdIY2Y1iY9CqSpVebkkDnB+iWdIaTnE8t/wDCjh+RrGOKYtrTLQGEnmST1iYCqa+Le4iCSjswLic/xDYO/PkiYh5zNNRsDYARKfSARwdOqZIB6koVerPUC8z8lbu4s0sysFh6W5Ki4hi3G8ADYQlhbfQXpFgOI5KeVp+IXMqtr4rNIGkfn29kqC52g5BWeFwlMCDedTNvIKmKiT7K1tUiwsEOlTzOAJgc/mnauCY4xTnNaBMjqZ2Cbq8AcGXe0eh9pRzSDQhg6+UhxGaJDR15q3z1qnxNgRYaFVfC3mm90tzRqRcDrOwTuK4pq0HxHlpG0FS5LctIZVWxVjJDjOXLaZmdzA2/ykW0i525/ITNSkHS42tPt1XlFpgbb/nWVVOib0TpRTsDeLnlrvzN7pDOZ1/PJO1mmSGxA1J3PXkl/wBG4mw9kY15Ntj+D4ns6T5XKsWPnUWPNZx1J7b5XDrB+qYOKc8BpJgWtc+gQlC+gp12WtSmym4EOgH9pIj03U6hgiSL6AdUPA8BqVW5i8QfhnxH15eiS4hwurRu4At/qb9+SRJPVjDLqbBNyLqLnW8LhPVVdWs6Re3K8IdatPIHmE3xv2bJDGKxLwbx5jdLYbEESLKWFoGo6CQBzTVbAhoOUz0P2VNLQjsBZ5A0Mxfl7K0PZ0xao0nqPugcIwLXtJe/KDaALjrOysKrO6GYVC4eYn2hJObukZIo8Tg3035HC/S9lPDYKbukDbqrOpQfUyua6/ImDB5HyXv64tGRzYItlix9f4Wc5VoyVPZW1MC4XsfLVN8MwrXyXDTbRe/qI1bryP0XVMQG3uDHL680rlJqgpDDuGMcCWj1nf2Sp4fGs+ybo4hz9HtFryq/GV3TBNxaxWjGfVhbRpMThXEEgE3EyRc3P2KA7DSBO5/NPNcuSMYNiafdt8ME9f8AiyUr0ajgMxABvA/yuXJbMdiMKKYga8/mqttPMfFrp+cguXJovTZixp4JrGzbKRrE3AVXlOUOqfDqGjcaLlyMHYGOOzvaBREEXNmi0TEyNkOti3uhryWCCBBkkjmdly5NigXsJgKAh7g4hhMdXEfbUp9nDmiMrWxFpF7rlylJ7CI4/CZSLwOXkIS9M2MGZ3P/AAuXJo7iJLs8q0yxotobfyUxhcQ4wS0RuVy5P+0KHiw/4QW8Nk5gMp5tt8tFy5TTpaGa2Sw+Kq4c5SMzXSRcC/X3UqfGySWvbIuI19Oq5cmxTVhTp0VPEsE1xzUhFrjb0VYykD5rlyrxt0JPsIGZbj1TOGxYa6RfzXLkWrQEGq1PFmYIB16Hp0Vlw+s3JmJJO/hHsuXKMlotBJiuLHjzMkgi4JiDzEfRIse8kEweRK9XJ4dCz0ybKUvk+E6zMyeada0gwRm81y5I3YCNWi0fsAG0KAw7ToSuXJotin/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3.gstatic.com/images?q=tbn:ANd9GcS_hujZjomqC-hD6Vz0y2xcxfaduPdic7oixHd_8MZOB3K1CA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95193"/>
            <a:ext cx="5257800" cy="365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data:image/jpeg;base64,/9j/4AAQSkZJRgABAQAAAQABAAD/2wCEAAkGBxQTEhUUExQWFhUXFiAbGRgXGRwcIBwcIB0gHB0bHR0eICggHR8lHx0eIjEiJSkrLi4uHB8zODMsNygtLisBCgoKDg0OGxAQGywmICYyLywsLCwsLCwsLCwsLCwsLCwsLCwsLCwsLCwsLCwsLCwsLCwsLCwsLCwsLCwsLCwsLP/AABEIALMBGgMBIgACEQEDEQH/xAAcAAADAAMBAQEAAAAAAAAAAAAEBQYAAwcCAQj/xABDEAACAQIEAwYDBwIDBwMFAAABAhEDIQAEEjEFQVEGEyJhcYEykaEHQlKxwdHwFCMzYuEVFkNygpLxJLLCNERTc6L/xAAZAQADAQEBAAAAAAAAAAAAAAABAgMEAAX/xAAnEQACAgICAQMEAwEAAAAAAAAAAQIRAyESMUETIlEyYXGBBJHw0f/aAAwDAQACEQMRAD8Apc9xCozq9MEKtpiOVz7bYcZOtQHjdtbkRqaPQaRg/IZdCA8CStxy+R+WAuJcFXX3giLzMALiUpNdIpVkz2hzKOxLREXgcugHkMfU4KTQNRZI3IblHK1sK+0GSamZMybqT+HqR74dV+0C/wBCtG+orFvWZx1W9j1QkqITq1bLFiOsRbfFx2XpA5dRIMiYjYdMRtIlTUD3bVfzsCPeTig4LxVqXdsxmm6kX5HUZG3lN+uOxyXJsOSOkUOc4BTqLJChlEC1o6GLx6XGENPJNl6j1KYZbWUkFfU2FumKbh/FKVWNMknfytzwa9IGQdsPKMZbRKMmtMF4Lme9SXK6+YHzwe6iDbljTRywVgVsOkYMYA4MbXYslvQoqrjNiJ2OC69Dyx5y9KYB2GKckIkaGaDH8GPaURExfB9JAJjnjYUtgc9gcASnXBEEfTHmtTXp9MbKmU3vjSinY4NJnK0ewq9MajAJsI9MEpSONb5WxxN6HR5p1BtA+QxtVVO4HyGA6qMMZTY46wuIxWkPwj5DHo0lH3V+QxpWt0x8r5gKpa5HTebbDAkckeMzk0eAVtE2iDic4og13ZaegC1vFEn1O+2HGZz6hAUaDGxB956G2JSsxLlqmhpPLf2tBjzxKUi0IjfK0KPdmrWAY3IW23mOXqeuI9aaVKzsqgAsYEWA2wRndS03+JkNmvbyHn1x94Dl/CCbAjf+c+mOxzUh5QobcPyCQWZQRc7bfLngbjWVRAHaEGyraPl1jpYWxr43mFpIQzMCR/bRWIIjn+/yxGZ7iFSoP7sk7AkzgZZ0qYIwt2dAyi0mpmQpG3Lcfrgunl10kEAruLXB6jHPMnnXC6ViN7zhhS4tVpghr3neI9uhGIxdIEsZTPTUsyFFIPICxBwEvBqSt/hCNp2jzP8AOWEZ4rU1hr+RnbqMNMt2ihoa4O8bYK2Hg10GZ3s5SakyCVPIwLHn7HphKmXpU4FQidtOn/TDmhxwRvcmD7WHvjZn8/l6invV22YRPlh414FqS7JbMZQsWKUv7cH4gB7+eFwyo/8Ax/8A9Yd5msBAUkg3ktaOQGATHl/34pGR3FMvuFcQ8IG+GdXPAArGqeWOdcN7Qo7FUI8Iv+n5YdPx4ARMT+2HYvFsE7Y1JuxkxfE9kOIBCbX0wJvjZ2h4j3rQPzwicwRgJ2Uqh134PPnAPl+3LDLLtrQrrCj7wPODYDp64mKNbBlME3Bj3xBakUe0dH4BTpURrWpqMER8v9cA1e2FRmZLDxEBl6Xj15YQ8FKGznn1GDM1XRWC0xEfExud/wAj0xW3XwRcSk4BUzBqByxdIiD5bwOvnh5w/iTVGI0BQvxST9OXtviSy3Gn0BVt1AEfK99+eKDh1Sqwv4R6fthl9mK0UJqA48pbAqEwJufLGxmPTD0IFd5jx30bjGgucYlbywA0bv6icfNWNbVJ5RjAcEFG5Xx9/qF2kThXxPN6QADfnhSc9038scGikrZpRuMZ4SN8TjZy1zJx5OZGmJ+WOs6g6s1yJv1OBauacOqEi4NgDt1JNh6Y8LWJEQTjfT1ERMGLThWckDVskCyM4LXmLH8+flthJmaYNSGqHSXJE7n5eVvbFZlcsVOp4aBv+gxK9oM1NQNJt8C2t68vljJldGnFtg/aLL00ZKVKSsAkhyQT009cfeJV0pUNMnWdgpgrb4jHtbCvPPU1BvCCbyLDz8sDO3eQHuRsf0xTHK46QJKn2aHzL1GliWNgCemNgy2smMG5TJ9IP82wYiCY/SwOJSVbY/K+jxkuG2UldRnYzf0jBVbLoTDUyrDlIP7xjZQrVGTUBpHXmfQDb+b4GydIo5ZiryIg3+fnguX2Fo01sip/F9P3GB6uRU7H5gjDus62HdpY/dYr843GNFQIwINODyhv0wVJB2TrZFwbMD6HDfh/BCrAs2qLlfP1PljcuVRo06lvsTP6YaU0gmFeep2MdP8AXBo5snOOU9N1YNo+7EFQYmYsYwmNSb6T88M+Lg948nSGB35+4wikdfzwyQpOcHqKKvgZmLeEsPCAD0vc/KMVOXoF5GoKAIGo/qeXU401ON95RFMqhj4StNQ3sbAWxpz+Qpf0tKq5c62sgYC+xlgLi07cxislXYidrQKa8GCTIkesbx+IemPDVD1nGvPZyj3FJgpBV4VJkARvqIknlHnjzw7Nlq6KulU063kgEiSNIMGOtsJF0rY7VukH8My7VH0rA5sSQFUdWJsBOGXF+HVMrBq6dLCVdW1LA3IIx64HR8NepVpI6rUKapsSQCvwixA+8BFzthdmaLNkWV6hC0swSoALkI6kN7BouevnjrTlRzi1Gz5luKhxqVv3t5fXDhONtGm3uB88TXCeAFSNFWkymwqaoM8lKm6k9NpjFDwXg1P+vo0qrEodRPLxDZT6n9cPSsm2/I84KlY02rAFaY+94VB6wJkjzjFfleLf01Kc3Up0wbKSQPYDfCviHB61UOCdJupCkhY+6whhMqPYyLYV9rK6lxK2FEKNag+E6jKtfc6RsDbCKTinKh441JpWdFyWeV1DoyujCQwMg+4xuNSen898cu+zXjqZbLmlVaWaodMsoGwFgT4ZIO+LR+0igAmm0HmCp/8AljRGpIhNKMmh9j6p64R/7xpE6G/7k/LVOPD9qFH/AA3+aflqx3FC2Oc9mwinbVFhiaXjLKTJ9saeMcZFUAojCPxFb/InEbneKHVhXURo7KnivFu8fp5dMaFzEXmOdsTlLiam3MY0Z/jZpNq7ovTiSVNx7Wt54VSTdDNUiySsTGoEBvhkRNuXXBCKJv6Yj8z21TMtQLjuWV1ILKQhUGCJuQTcXtffFlTz1P7lFni/hZW+cTGGVMDtdhbMKaMzCFVdeqLADr+eOLdoPtFzRrirQqtTQElUERHLUCL7X9Ti97aq2aRVolqetv7qmuDTKBT8SAkrsPhibzOOZ8e7P6FGpNEjwkNYg7dd8L6kU6bO4TkuUejv/CUqZilRqVE0lqK1CA1gWUHT5++J3jdLQZbYHbBXZntg70FSrk6lDQiKNbrDeGLDeIAO3PA3G+KUihGiCfvah8sZssEVx5NgXeo4Fri18C1RJkC/lafLAGXlzFNZPligyeRKAlyCx36CMCGNrY08iej7kMpzMDoBy/1wDxrPCe6SzNuRyH7k42cX45ToALMsdh+pxOoHDCpVN6jQux1E+nQXPt1xVpMlyLNKg0dWIjmItgbIZOouo6viBEFht74S9pMzXyRpvVGqkfugrJB5qQLEdDOGuRK1FDoGZWEi559Afywk4jxlYwy+tFVdUgDex/8AGNVMOqaQZkROkfp++Jytna6MQQhHp+d+mHfBA9aj3q92CCQdTESRyAE+l8Jryx1sacPo32GrzGn3wRmmWAtUxEyQfoDv7YA4HxPvlZkjUph1PI+vMHG7NUy8B6S1AbzAMXtPPFNIR35Jvja5cN4JMiYJJg+RPXfE2zidh88UfaPL6CAVAYgm20csIe4X/LisTqtEhw+tclp0qDa8Tyn+csbTn3qIikmFBj3JP5/ljzxDN0iCKYAAEep5m++8e2A6biBGBKWgxjWhxwrhTZkikPCqAszRMSelpJkAYY/7rqvEBTps3d9yDqkFhAvqjaSdvPDjJUVoZXn3jprbw2OqwE72APLrgXgHEKgomqBqYuQGKgyJ21G0Cx8r4zuffwXjBUmHdny2W/qqFV27mpLKxTapE7+g25jbDXtZmaNGlSoUAoLMASu4EEkGOZaDiQ4nxiq+gVCpI+KAFnYeLT/l/PG1ezNequojUNIIEzB6gc5jb98WxuyGWNMn61U0a7JcITIF/Y35jDnthxYl6VVWIHdrMbagbEcwwJF+cYP43Xy2cUUZ/pzSuohQCIgeL73rOIPihYqwJtS8A825n5bYrBpyZLJy4I6FS+0rMikFanRrEbPUsbCxiInzthdwntHm8z/U1HZWSF1U2AKqCQqlUYECJ38ziWWVAMQCLm3zw17G5jRUrLpDh6LqQTp577HyO3LD5opRbQuCTckmE5pzUqUyoPeSqgLAssALYDofS2GWdp9+6UqdWrTYA6Vfk99KHSRFoE+ewwlzYZKilSCVYH33v77/AOuKbgWSZq3e1HTcsNN5J29IxlgpNo15JRSf4KfgGWqDL0+9gVNMuHBJBJ2PnfbBj0Rv4T6DHts54dRYnqbdcCLxZTILbH543cq1Z5lN7FnEOJCkTa/LAeR7JZrNIaqIApuGdtM+ajeOU7YU9os2GckMP+oWHqOnXBmZ4bnsvm0rJnEr6KqFtBadDaV+EWCw3w7C2ITmr2aYQdaFlcNRqFKoKsNwbfX9dsUHDXoV2ShUZVFQFRHiuRI1EHY2w44vwmhxGrmalGtNTL+DQIILKCxBPMTK2tvjkqZhlIJBHeHUpO0SVJHoQcTc3HorCCn9R0DOPoUNUal3VKqKZKMrBiJKSokgT4p5x64Mr8TVAK9OoAKdB9WkA6pEAPHIMNUna4xzypLKHMlCxXpcCR9P1wxzfEGTL1MpRAZ8zpMAglFF2HWCLe5xLHbqK+bK5Uk3N7dUUPC+0WVqEh6oXUPC2loaoYAEROm5JawHXBJ4a1Oi2fzVWl3dI+FQVqBzsFW+/TmI98clylXSTPJTG2+1vnjP6ltIUsxpqdQTUdIciNWnaYtO+NM8anJSZihkcIuK8nUc3x+nURXpnVNyPvA/5hhdnuKgqoHMeIcp64gRWaNUfCREeRnl12npjrvZzsSmYoJXbMDS6loQBoHMapiZsbdcCaYcfFGzgmX7miXqd9psWNJARTBEgtJuQIJUSRIwLxDiI1KFqa1aGRxbUpFj5eYwTxqoaP8A6WkW1GVYhvExGqzKbeIksWAFovbEnlsi66EY/AAOo3kx5ST7Ylibk38Ivkioo156CxI54b5M5YJTDKzVANRhuXLykCTIvgmt2ZrVKfeKlo25x1jeCcC0uz1NqyHMM6kCNKFJIuL6nUqT5TthsifgTG1uzX9oNSnUpoadV6ij+3LCQYHiuDaCYg+dzio7IZUrk8uJJ8Ez6yRv64nO1Obyq0v6ZadWgqksGYKVLWvKliJ9sHdh+PB6XcCC1JbMDZlm0TBkTG2Fu0Mo10H1+Hyjs0Rc3FwovvOJ7srXepTUjLhgWYh+7YliHOkggQSA23riq7XZ56dJU0hGqMApHMbny8iML07T1qIpd3VJInWoUBAsCFCgACDIsPfBWBzR3rrGxd2RSvTztalVR0DhiZUgEgiGvbyt1xbEVQN9hsAL/M7YgONdr675t6kooWmNIgt4Y8XMT4p5dMA5/t/WaurKwpU1EaWGoHrqtMnyw7wvwKst7LXjmkaCDJAuCBYcx5c8TT1KUnwHfoMOKnExWpU6gUDWgPz9bxe2FDrc3UYSCKp0jn4pjRbeTJPlvj5TiPXG6rlSESWBVjtzmYj548VKJBAIx1HXRRcQ4sQneqBKuEj8QCk3+cYphwwZdQKjgnRC0xIUA35m4mRYcjjnaqxty1Anyj/zjp+ap/1DBfOfnvB5COWMmVcUkaIOyI7RUDAIETYYvOCZ0rk6TkEMiSQNyqmD8rHE32qUP/cX/BpN3ajrHxN5yfyx9yvFyUIjwBesRMDbn/DjRgftIZdsTdtacvrGxc7dG8Q/XAXBcn3wemoGpoMmwA2JJ5C31xu4gNQcao03UHncD8jPscA8LrPScMCBJAPmsgkTy2xpUqMzjqjbVQq7UmjwMQQNjfl5HAlCg7OopNpZ6gUR5mPlcHDTtRRTvtVGTruFHXnEX8/nh99nHBEq1mNcEd0wGgiNzpM+mD6nKNi8OMqHFX7NilCiGJOZNYCpDWKl4kTt4bj3wo7T5d+GZs0kYtTIDKSbgHkfMH547DxQQ97BWHsPLCLt02XFGpWIphyoBqOocqBJAVSbtJ/kYQe7Odf7yB8u6ljq1YU0OLj/AKjv/OWEKLqgIGJYmw3MCfynDD/YGZZUdFVgULtBuqq0EtO08uuGa8nXR8zeaJY88X/ZfiVatk3Yhe7y6hIEAMAu0bkgXj1veMcqp5siA1pGryg7X6Y6L9l1OVqs+nu9WkseRdCtrb3Hzwk8fJUNjyOLtHReH9xk8qdOlcxXTXp5w1gSByXfqYIF8c0+0Ds+aRFXU+hYDJUKkoCeRQ7E9Y3x0nNZinWcNTk92Ka3BGp0L+C45Frnz8sRvbIrTqkVtRWqugyhG+1yYMRsOh64b0lwGjL3WRyceof0vcrTadUzaJHPeQeWNHY7ilbW1BayotZ2QqyKY1yCdUatiYg+2A+P9kMzk0FSoab0zA103DSSJ+HcfLCevmAyA3DKfCR6zf0jCQgo2l5OyT57fgsqv2d1UbSlRamoW002MXB2JFrRM+VsbMx9mdYqJq6Z/FTgD1OvCSl28rimFYtrFxURiDHOQP35C2MfttWbes5HRiT5cxhWs4GsV/Y99puALkkpIai1i2o2EdJvzWT5G+Hv2K9ojSzNXLFR3VdSTP3WFvkQY+WCOAcC/rFTMV31IyhUpqTcbHUdh5j54d9oOxVPIhauVURbvFk6tP4gfwkjCR/k2nHyvPgLwrla6Yx7f01ywp5k/wCNICn8TARJ9h85wRwjhinu2YgFwrHYmIBJjErxfN085WFV2Yotgk2JBkm5AFmAjy8owfluEU0zNOvUdlYD+34hB0JAQ2BMi0KACVHXFFPjV9Po7g5J147NXa8rRHe5dRTeTTZqdUhmBHiBnmY/M9MRtWvUk909lUFyDaTaPPeI9cXfaurTzGaoU1Gn7zvFkMeKZtqVZY+3WcQ3FeI0qozLhdK1NIpJ0VWUyT10rfzJxlfwelhrhaXY/wA3xNa+TpGoZq6NLH8TLIk+pH1xM0c0yhe6EOpFRCI3BIPtAOBuHVoQc5BI9en1wFS4iVqI3JWWP+Vf3kn3xplG2YMbSl+zqq9qCQlJl1rVpqWQ3AYibA3HkQZthJxOFqNoXY2X8MmdPnE7zhIa0aXVxKmBBnSdo/bqIw04Rxumj1FqgPNOxI1S5HO0Df8ATF1yVOPXkyycLlGWn4/4LcyodZVf7gYsZNjTiGXzMxEdcTnFMowAZfHTOzDf0I5HHXOHZThtJBXdjUrMCSiyBsT3YWTA5cpMXuBgDtJR4QVJpt3DgSUQMJOxEcz58xOBzqTsfjcVSF3ZvNCtl0coBUTwNAMeEC4GwkRt54PaP8vyxr4fRp0qFPuiCGBOoT4ibXnythFU4gZO++Jx23RVulsTUQDokgAE7/TDluEq0S0R/Ixsz3CaM3bQRa03HTpgnhmSSIV2iedv9eWISyX0dyTBcxk1vB5GcP6me00SKZOt1C8vDIUMfWMDZrJaQYN+uNnEX8KOAB4F8r/viM9orhlbdhHHcgBkYX/hpqJ5bgX9zhbw7JD/AGQ9XRNWpWCIecDcKPY38sP+G0KtfI56nWDUWlPCwiRFpnl4jcb9cTud4NUqBcmmaSKC3pklCS5LFlYWYX5zEYrj4417/wAk5Ny+kI7H9mKWYR2r6pViNMkQABe1+eGXFamVy1HuDSNWm66dOqI3OvVEhiTM+WE/CTW4cxVn75IkooMgCzNJi3lhtnOD080NeUrqWse7YghesjcXmxGNEZqW4kXFrskO0nZw5OlTqGui1HUnQWhtJiFW1yBZjYYqvsgzorvmKdUzUcBgx3MDSb/L5YUdtOHqqUA7DvUGlmW7BVEhrSbER/1Yf/Zb2YNMHOd+hZ5hCLqL2JmZkYdV+zpOVL4K/wC0TiH9PlmqwSQAzBfIifbljknGeIVM/lTVSVWnLMrkDUBvpuQdPUxOwnFrWztLiHe0M46ogaCmoKwAPhIEk8pOJmvUWjmq2VkikiBabJphkO6t5EStjaT1OEc1XIZY5WopiDsFlO9z1IfhOr2AvHnfHYeNZKihJDAM4COAR8IJe4+keeOUdi6wo559DsqKKgkgE6QCBqAsYMbG+GWddIK0cmXdYBdyzVZnTrFUPEkm4ClVH1OVnY4iX7Qa6PWQUaRimgRW/F0sBeNgJx0HLZOhkeGplq008w6a3YGR3h6zzA5W2xN9iuBa8531Zh/ZTvFplhLuLR6Kbn2wN9oOSzlarqgOkTppnUR5tH5jCertRsPp0m6CPs+41mMznqaPUaFkswAuoG7WiejeeCu32eqZl2oLUeogqrFRo8MSIAEAxO8crnDPs1wlsnlVyyJqzubHiUfdB2DHkqAkt74tM7wBEp0KSx4R4ntJN9VuUsSemO5OUr8IalFJPsV8V4aKGWp1qRJAUCqB4kICxJB2NvW+OV9uOC04OYy8GmSO8A+6TswAsAbg+Y5Y7D237J97TApEq4IZVBgMVGxG1wPmBjnvDnTuayuLlG1Le0Qb/W3tyxpjvsVLlE5M6x8seNO2N2dpFKjId1Yj64xqcKDhzO9HYvsbzpq0DTP/ANu2/UMZA/MYY8b4hVo5shS7qxAHwxCiIiIgXEiNsc17AcQakawRypOkmOcT++KjMVatRgxOpgZGraenlOPPnGEJSVd7NcHJpOxjxLs8czL0lfLQNUsCqa7TqgG0eUWnAXbLg9cJRrhhXRUhzSGoI1iSI3BM3gbDH2tmMwLU1zCDorEifKDGCeGZHOsQpSpoYjUXcWk3sW335YnxbrZRZHFtpElw7tEtNKuos7PSqU0G8Gp8Tk8o8t5wFxdFTL0ACNTBiY3CmIn3Bxq7UU1XM1Vpf4erlsSNz85wsy2WaowCrHQeZIH1OLLGtMd53s30QdPqPpjxm8m9NlFRSupQyzzU7EeRw3r8PNOi7N8SW99gJ9cVnanuqvC8qEY1KlALLGJKEQVt0kEemB6oijTQi7MVKPeoSN9OtYNipufdZMYeZzKS706/gGlWFRj8EkdCFII1WjlucLuwdelTWuzAFxGmfYQPeD7YadrM3TcqQEAZPh3WYJBiJ5zfbFU6ijPmV5HZoy+apmWhgqVNKwYMafCwKm83Mnmxwg4nmSQKZkgQbgSLC21p388CcPqnxLcKSD6AyY9JON/Eqc1FPVRJ9LThFqVMtacNB/D+Of2jTaIVNKRud7+wjCpswMbOIcPFJ9IDD+2h8YgyRJ5C07YHE4vjS8Gedvsoc0wtLPe/Kx5QZxsShI1Co7GJiP2wwzeVpwsOSTew2xrTKaLqDaPFtHO42+eMTdDxaoArrUK/EysOTCJxqr5WvUp1CrKRTS4m532HpbDytxLUNBBYddIP7emB6WRZ0JVDb723sOtuWGXYOVdC/iHaDN52imWMLpRVqPsW0kldURYCBz3OJKq7KCrVCwA8BuYP4lO6+Y5ycUJ4Pmgz1guljJCHmsQRI+9YW64mclUIqg8gWIG94Ijz98a4zTWhXjkmrOlfZfxGi+YqrU0hmoBS9RZBBKgqxkRPXmT5YE7UdiQjrUpHwmqqs07K27TO08z1GAOzeZKcQpPTpSjUVWspUERp8QINrQPlgntFxbuh4SdEsJECeqjyuPLbEJPjKMV2aFG05N6PvbXsxVpIMzS8VOAHA3ECA7DobXwR9mvF27mrTSkGJMtWqxAc/dAAlgANRlvbbHns/wBsSEanVclaiQoKibkjc+Hzg8ow44TSp5dBT0iFp6iP8zGT7gRhc2XhHXYcWPnLfQLxfsg1VWalDVDLO5MOXAsRHwgHlytiMo5E01qmo7ismnSpYyDzaee23nOG79qxSzECoY/EtwPX/TDSpmcnXYM1RO9PMyB7xyv0xCEpx+paZacYyvi9oG4HwGvSy1WuWGp9OpdILEMdyeXxTA3jGlQMvvp7ypqqVGaYRZkIIvckdJ9sUvGu0iIka6WiImiSQ8bXImJ5Y18E4AKtCpXrx3lUSEJHhS+ketyT6jpgvM98+iccfGNrs08H4rRAJy6M7GzNU1EO0yWKgELbaLxzucMqea097XrOVZZNOkWbTz8ZUnfkBFtMxiM45WrZZD3M0gGAlIvM7+HyxM5ri+YghqhYEG5vMiCfWMPHDGTtMPJxXuRdcI421TNoEqaSag115Jc3mNMmBuNMxe43x2OvWVjrB2BkecW+mPzz2Z4fppLWkj+5b2j9cdN4Bxc1TpJGmLnmbGPljV9JlfuZ0POjUgbmDN/WMcp+0DhXcmpVpjStdXnTeHKn/wB0z6g4qqmbNR4eppYkaVb4Y/yxafW+N3bThQbJsCDKlCf+Wb+licNF2wRfBn527V5fTWLD7xMjzsfyIwuMGb26Yr+PZAf1FMVZ0s4k8jAj8o+WEvanhApVyF+FhqF/nGCp0+LBOO7Qu4TmWRwV3HL+fy+Oh8G7TUoHeLoM77j57j64k8tw2mMulVfiMgz1B/8AGM4bkHr1Vopp1ufDqbSOZuTYYjlUZu2GLcSz7W8aepSZcrTY0FTXVqrcb2ErsBY73nyxN9mO0delXKGvU7s02hXJOokWADG07+mHPZjhVfKZlsvWp0h39IiXqDTAmSjCRO4j0wzr/Z9Tp5Y5pnFNp00g7CoYJCzYn4VMgC8RthI0ouK/spfUm/0TFLLBmDuPCzAfNr/rj3w+kiVEBWVF5kjl4Z9Pi98eMlmQ2um66KiMoCmdOotAlhcABiSN+mPWazkK1NxoYkjp5b+5+Q6Yk4yTorGaexx20zCDJ90qwXqK0CPugk4U5VaZ4a7atNbvBTALGCvxWGwMYAz2eUma7b6isSbmPLbGcGVTK6lAJHxSIE/TYYffEDceQ97KcMo1slmNfhq06isHBNlaBBi24O/XBnBOBmjVWqzF0WYV0Jt1BkXHmMP+FZjIUFcCsra1AfVLSBeIiNycajn+Hfckf/r10x9GAwqyfKEmrdodnPZUgSltoAU/QX+mBm7M5PMQ6rvItbnsRy9MIa2e4d94VWjkajn83wTke2mVoBUo0bTYTFyfTA76tA2kJcjwBsz3tXWECOU2Jsu25wnbhhk+IfT98HLnKSU6isHLM1QwHaAfunSPCbz57YCOYQ3FIX8xi+OTOcd7HtbwGLg49CpBEnlOFVLiAZzrkfhPl549V834pVgw6AT7co9cZ+DBw3oeqoJCJT1MTG/M+WLFclTQ0l0wiIxadw8gtPqFER0OIfsQamYzGliDTpDvGJ5nZVt1/IHF5xymwoVB4TWdVZCosVWxNidwWE85xTi3F2GHtmhNQQV6hZmKqZCgcgIg/niY7S9iQWatSqoKwvpHwsY57EEjnhjxfNFEgWEb9Rv+uFtPievL94dmkAz0JX9MZYZJLaN8oJ6ZNV+MEwyyoIEXupuCPp9cAZrPd4KZbxBBBB2kHpznc+pwvzBMkeZ/n1xS8AqZNcqwqau9YfEEVr8gJaw25Y9HK0qZiTbAuF5rvcypMbE/Q4suLZsBWYLLEbdbRid7PZegMwzFWamUCyhgozMAGAveA3hHU46NnOz1GnRqNV1EJYCm66mkkahaLWJnlPTGTLjcmnHovHLGCal2cjy/DWqVUposu0tHNoBYjy2gYsvs+rZWpTelmadIuCWUug25jVygjacM8x2Vag9KrkyaTFCVeoQzMSLs2rw06SiJa02gEkYWcI7DZ16pZxSCs51NqsDuTpAmDIgQMUlFyjRK42MDW4fRqK9KgDU1WJLFdX/KTDR15csbH7VIX0wBUY/dNvPfb0nFRk+xOSoy1f8AuQCSWYqijnAB29Ttjn32k8KylFhVyhZXVpdCxKkCLoTeRIkdDbbHP+PCq8/d7FhlqV+Ajjmap1UzAJOshDBUj4ZFuQ9RacRK0gVIY8/S+NL8ddiA0/BpU8wvT0N5G3PHjvgxM7G5k89sL6coUjdjyY5JnSaFGnTyNBNXiFIFrfi8U/XB2UoJkKK16tJqpdSysrSijSNJMRJPQE2GFOXemcnRJYhgFVGjoD4WOwFok4+8ZzdaplnppWqs4XSKRIYFZiwN7A3E2jpjVJNx0eTFxWR8ii4J2jy2acUPhbSARuCSslQTvpJ+XocH1+EaRUPeMsqTJvMA+Hz22xybN8DfJU0rtV01GcGnTsXsTDHpz+oxYZTt8z0wKqKKnI3Kt5Mu49jheSRVxb6JXjeY72mAZ1odQkX8x7frhXxTM99SVS0EEQfWRipztOrnqrVKKU2buzqWkTMC0kNABiOfIYk04bV1933bBmbSoIiTNgJ5zjpNN2dXgE4crS67LHtP7nGRc46bwLsGmSpPm+JsoEStAN8R5BjzPkJxzzOMHdmC6ZYkAcgeXtgcrZOqOn9iqYzdQ11g5hKBXSIGnkTHmJhh1jBuU4D3mbFJ6Ypzqdn0CHg/D0IIgHyxv+w/hoFHMVTu5FMegBJ/MfLCntHxPiGRnwJpEgMJkCYBP0wqTitbH5KbtumR/aXhTU82w1LUp94Zl5WApIBYkQLERO4GJ2jxN6JKMBUQWht95kHkScUGXzOs0+9cHvmqa9RgDUIAJmwBg+5xMV1mTEwLkX2G9sMknpkubXX+6CjQoZgqqVu73IWoCb2sSPzj1wJmclVosNalQdmF1PowscCZajqcRhtlOJVqMpOpDujDUp9VNsNTjpb/ACPalt6F4rMd2YjzJw27PAd4CRMKTsD9CCOeNVZqLiy9288pK/I3HscNez/C3lmWHGgiFuZPlE4Wc1x+DlB38mo8NDToqob2D6kPzYafrj2ODVlKk02IkXXxj5rIx8WkQCCjA6WibR4tyDzBwRkyQw0agdQsJki2o2uL/nhLYySAeJt/cYHqcbKeZAA8I2xmd8Tbbk3/AJ640afLBjVDUwnuC1xj1UyB0lgwkfdMzgjho8VxY74LOSliQLDyIPvvN8ByookF9jOOjLrVpkENUIhuRtGny6j3xW8FacwRAICBvEYDKwDQJ2BiwHU4SZHJUHq007ojxA6wbSLkEb/njbwHi+jMIsbRTcm+nSpWQeTAwY6A9cGM9WxZR+Bh2l1qwp6JDSo7wxDN/hEEjcHwnkRBN9p/jGXKZIU3Uioshp5NJMet8VOXqNnNVKulPQhKK0mXe2kqv3VIE+4xGtL0mVqveBaxDNJZojc87TuemJ5Nx6K4nTpvwbfs+7M0GHfZhQ7Ag06bTBH4j1uCI8sOe2fDMtUpsFoIHSm7hqYCnwaC21jZjY9OWE3B+O06dLRWMPTGkVKYk6ZABIG42nnF8GLmalJu8YJUolXVHVvC3eAb2sYWIPMnDyyOxFH+yTyVJaLKVJI1Bjfw+Hmw52P1N8db4jmalKddU94wNqaqAYuriZhRJB32O2OJZbiMUwpAjYzvHle1sHUM5VqU2RczUCzPdkkgTYgSdRtuBbA90uymSMVVHUuB8TL1VpASrBar1WkltImCTy1Xj164ecV4sKCGoXSnTLSSQSb3JCi7En2288cy4VncwU02mnT0al1CadmH/UDA9GO0YXrxhygMzKOhSBMz4aizNxtHTBi34Yksb7aK7iva1K6mlRPiZNRkTpphgTqiTqO8enliK7W1leo1FCznQzajClncSxg8tIsPlgPgmXr0mq1mYSyFWaZYaiPHG8SN/I4GzOeKZhaulWOhSSVlQ2mGBB3gzvhkld9iO17WqJoCDff8sU2V7O1WRypRmQS6BrgeY2v64Z/7QGaNOkaa3+PTSUn1GlAR64qcn2NidVSoEnZfigiDffbl++DlyryDHFx6FXYsd7lnpOLLIE8puG9jj5mgFWJK1QbgciLSD8sPONZKspVcjQJpKPG1QBGLbWMhpifK/PEpxHiBpsDVp1NYPiEDl58/ljo5FJV5IZMcuTkUP2gZBQtDNKO9pvQQWB8JW8ny1En11eWJbgmXOczNJFpHRqmppn4fvCf5vi5pcWpjhNRqVUVNDhoYbCVOiBtfceZ64l6/H6lHM0RpSki1ldxSGgQGEyAfw3wjvovBqrN3Ec33OcWlkdVNDV0mmATquAZvLg3tNsF/aHw6llmp1slSVVLlfvSHE3EkiLdMUWbytGhmGemA9YICrFebnwtI2BE39caa2QfMcNZHAFZK4Lc9+Y9ZwkWq2PK/BzzK5qtmb1XZiJsxJjyGCm4YG+HrfFBw7sxRTd2ZjvJEz7YPHAlIIgj0/LAc03ok1XZ0D7Nst3eRprG7Fpn4pMfz0wq7Yp3quojxalj3j6HBHYziSU+GJUZhFNmQkkWhzv53Hzxr41/cpOy38ZP/AHTMfIHGi/aiVe44dmtelqaiSDqAt8SyD9JtjXxNStQMg0swDaYiCRt0t8sOuL/2s82oWJDeoIv9Zx64xw41qzqToZaLaTMAmmJHtpB+WGjHltCyaTp/6iSpVBTrg2MnxabCT09MMMzTmoxHNsZlsiopU2a7GpBBFxBiD5jBZF+XUYTJpopDcWJK9PxHDPgLsHNzAUneL8seatWnJhLk3k/pgrhDanYQI0HYY6TuIYL3F5w7iWUzLgyFqGqhZXt4VQIyzcQSJjDjhuVanB0iBRq6iBv4rGR0B+mOZrkiWhljxqJA8uXtg3I166FQlZwGPUkETGISivA6sMy/DNdMlQSZcf8AsPzwPV7N1NRgDc8x++B6+bqDWiOVGo2Bi5/8YWjMnmzTz3wYJ/JRtIqM3QNM6kAIj4efrg+hqdJbvFkQdJM/Q4HcszKNMpFzNx++CEy7CXA2BsNV46TiKfyFTXgNyjU1KlhqCtJLKAfmMSFDiZSs0WHfOTO8MBN/OMOa/EMxALZOUM21jV7jb88TtXL5ZiT3dal1BvB9/bbFoulsar2dJ7Pla1RcypgugUL5pYn12tiK7Q6ctmn0lUOoqwA3B8YJ6iGifTfDTszw7MUaLMtQaH1GmTuIU3B5Fpi+2nCfP8OGaz1WWZliAZUsQAvxDnfph3VbESfLQi4vSP8AiAW2Pl5/XG/s1nK9MP3alxaUa6lYM+E/piur9iXp0z3LGpb/AA3gH2MxtyOPNXgVZ000soaelSAdSeIkC/xWi/zwiftoo0u7J6nkqNZHq0VNGpBZqLgmmT/keJE9COcYF/3ZqaY7pkdT4puAOoP6jrjouS7M1UpKGrFWgzEQT1I22364WZrgecSsqI+pCdYYEpBuDcAxvtEX2tiadMbm2qIrOcNZGUjMszybmoYAA6zI6cpwZQ4dVYFxT1LzqAFQWKyQFO/qOc9cdE7EcMrUQ9KvSZSW1d5qVgwsAOoPPbmcVNTJee3tinNvoTkkcWzuUYagVOmRdlNgBYfMzvyGLns92LSuqswRl0wCblo+9+GD5CcUrIk7ifXHPOI5ytk8y+gvl0ZtQiSh6g2IF8L+ejnkb60y8b7P6AWQKeoG3gUW9r4+ZjIPlQSHDoB4pJteOc4lE7WViAxzKzzgJNwdttja+BKHFXzNamK9U1EFQMY2MGQvTeJPl54VuHixan5Z0vLapi4ETyvadsC8Q4VTqg96quIsIE4YZfPDYEifLHzL57XMrtYD5G3zj1nB9rRO3ZLZrs/QpqERAEqVVVxIAiCxJ9l3wDTyGTql6tQoSXZVg7qLKR6wcVGc4dSrsveO5VNkNkvaTbxG/PANfsdlSZIaOgNvY4FxWh7ZmR/pmpgq3/0w0k7+EyVB9DYeUjG1M+qkEANTdtDe+xHvGBafZymtJstRV0R311ahPICFVLyd+mNOc7JAU0SnWKKGltXPpBtBx3JJnd9jWpkUU/AoJ54DzVOmhhiA0SBz9hvh1mM2gDsSDpUkxc2EmANzbHNc522ai5XTokSW0AuxN7k2HpywI2+gMU9o+HKgPcs5CsdVNpkEiZCtBw34Z2wq0svTFSi3dtAV5mSojbfl/wCcE5LtvRqKRVZjP4qYj3icF8Nq0KlVNFNNDCJXYMPhtuJ2+WKXKC6F1LRGcT1Z2traEpITpX70EiQNpJPXacMeMMoq5fNJDUxUUGPwNYyPQkRjoPFez+XrKC40ldnU6SB0naPXHO27Pp3r6CtVabhl08wDcuYBIHRdzimL+QqqhZ4b38AHaThy08xCXEs/py28oGFJABNxbzxV5niFM11Y3ltDggwNZiQDzHPfbFTS7PrT+FQs/hH52wM81zOwpqFM5dR7NVHXWNjtMXw34ZwU0kqVGEEAAX646DU4ZDhTzGw28+X8nA3FeHaqDJTUaiQekxiLyt6Y6hWxX/ShTcKZqABWsR/bn4oE7EYWE0ZXSdJCxB/5p/fG/i3DapLatSBiCTErIUCbeLkORwiqZRwyFlPxqZWCoBPl8J3scdFX5HdgOdqw7hfxY+DLDmRPvhpkuGGo9RiIGqBO298MF4fbYfXDc0juNmx67IPAGbyH6+WDqWcLqN5ESOY6x1wJlaojpON+cjwaCS2+lenKfUi3W/TEkR8Bf9tlAbS633Ewdv4MEijTZPEuocoQbcvPCWhl3g6Tp/ykfwxbn6XxvyNeCARB/CefWDsfnOC7vTGUl8DbLcMpssB66gi4DEe0bYE/3NpIwNKvUpveJ0k39Ib64Z5TM9SQSOf5Wxtr5pFOu+qIgnnzwVNj2r0T1RquWYlq+pZlvEdW9z3dQ+L2ODUzNXMLrFUvREylKFc3sHnymVB9Jx7XOI9QuW0Xvafz2wfmcjTq+KnUNNiILJp8S9CCI9DEjlhlOnsfTQ64fmadVA6wV28wRyIPPG6o0bb8hiZy+VFGSrVIFzctP+Ynl+WDDxEMoOoSN9RUAzax54m/sCh3l6xO6gXjBfejmcIKWfhTqa/THt9QVTtr+EzY4PJ+BXEdhVN4xqzOXpsCGUfQ4U1Gr8qgW0WAMDnE2vztOBcpSNKmR3js0kyfETJ5QLAdBtjpTVHcWbn4Xl1gd0n/AGD9sBZnLMGmmUVdMAeFdJm5FvESLASAPpgt61RtlmBdjYD1J2wspcVElj40iR3cHUOUEwI5zNxhY3djPo+ZUV6b6RU7xNX/ABAUaDeNtLCbYbZ948DOyXGo0XUsk/lbE7xztDTU6aautQifEykLaxKgmAYPP0wvrZwKddSk2hTdR/bZiw8JvE/rhuPkCa6K3L0EV9VL+qdbAhi7ggXDERMza0jrE4+UuLakrVGDUaVIkF6rBQ2kSQFkmZtG/liOfMvUMMzU7wEpl1lS4LEmxsoi53IwfU7KUAqstRiynUpchhP/ACtK/THNxvYUpUPKfaE1KFGpTgmpdkaooIUWlLDVJBJvbbGrOcVXvBTZgZ28Vgd4Y7A+nTEq9B6wctmAi0/vo2liTb4FKgqAIJO3LA3DshWYK6vTpsASSSAJ+6PFYwLj254ZxTAivp5mqFZnXuvCSoLqSeS+HeJI3jElxDgLNejDSBKEahqFpjcH0jCinmaoqyzUzoWPDEaV52H1OHGT4vKipSchuoEG28jaeW2HhHiLLYiqZcUz46BDbEByL+hBwz7PcRUVQKg0Ux4jpYyWXxKGaJ0yLwBj7n6taqpZkJkfFpYE/vHXbCRKbfEVbQDDFTtPn1jFOLETo6cO1tKsppO2nUIMHSfVSf3x4XhKMI/qaq6/CTCAmfu6gsiemIrhvDsu4Jh6nPSz6QnrET6yMMTxbLqQppuRA8Elh5H/ABD7fliXotdFOaHtbsPQ7wMalTwx4WqKxMc7ifbFXms0iDU1SAFiJn6bzjn1bjbusU506bIAoI5eOB+snAVPiDsdJVFb8J8J9bj88I4N9sKLk8UDFS0iJNrzPh5chO84KBJiPUYleDVahILUEBV7aqhXlAMBYIvbD9a9/Gx1RuBbyieQxNqmFujbc3B5/wA3wDn+FrU1FT3bkRqW0+vJhglszEXDf5RAP1OAaub8UlgAQIS0k7b45WK8iQJw7KihSC1YZgST0uf2x8/25Q6t/wBrftgXiGZqOYkAdP8AXC80D/DgrfYvqo26RbzH64392AC3MACf56n5nGYzDRJm+ifAfI4Ii5xmMxzGXQTlTf2xrrMZI5YzGYLGiJq4xuylUgEAwPLGYzCy6KR7Z4qVWg3O/XHigx+LmOeMxmM026LLs3rXaAZO+KHI1CVAJsDPvG+MxmOizmetRLXvj3k0DapuFRiBykAkWxmMw67RN9Hnt0+nhtNlgMVEkAX/ALbNfrcDERwSgMwMt30vqqEMNRAICmAVBAiw5XxmMxqlpMzw6Nv+zqXeMNAIFViAb3mOflbB3Hc2/wDTlZsgUKCAYAggD0m2MxmMsZNs1NKhL2Tqs71C5LHTub9P3w74hUKg6TEYzGYOX6wR6JB21PJudRxty9VmqqpYkTESf4MZjMbI/QTfY0y2VREVlUAtVYMdyQDYX5fnhrw6gqCFAAuYHXGYzDQVy2LPoAqZ13zJosxNPT8It9RBxr7Oj/1NSnA0KYCwIAjGYzFH2Sj0E9p8olNXKLpi4HKSInTt9MRzKFgC0icZjMJMePZR9nzCahZjAJFpHmNsNaqCrIqAMACRyj3F8ZjMZY+S78A+Tc3WTEH9ce8rUJS5J354zGYefSI5AzLXF+mA6ucdSIMew/bGYzGZ7ZI8Vq7Flk8sazWbqcZjMHH0F9n/2Q==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3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at Plymouth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Separatists</a:t>
            </a:r>
            <a:r>
              <a:rPr lang="en-US" dirty="0" smtClean="0"/>
              <a:t>: wanted to set up their own </a:t>
            </a:r>
            <a:r>
              <a:rPr lang="en-US" u="sng" dirty="0" smtClean="0">
                <a:solidFill>
                  <a:srgbClr val="FF0000"/>
                </a:solidFill>
              </a:rPr>
              <a:t>church</a:t>
            </a:r>
            <a:r>
              <a:rPr lang="en-US" dirty="0" smtClean="0"/>
              <a:t> separate from the church of England.  Later, they became know as </a:t>
            </a:r>
            <a:r>
              <a:rPr lang="en-US" u="sng" dirty="0" smtClean="0">
                <a:solidFill>
                  <a:srgbClr val="FF0000"/>
                </a:solidFill>
              </a:rPr>
              <a:t>Pilgrims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Pilgrims</a:t>
            </a:r>
            <a:r>
              <a:rPr lang="en-US" dirty="0" smtClean="0"/>
              <a:t> were looking for a place where they could live and </a:t>
            </a:r>
            <a:r>
              <a:rPr lang="en-US" u="sng" dirty="0" smtClean="0">
                <a:solidFill>
                  <a:srgbClr val="FF0000"/>
                </a:solidFill>
              </a:rPr>
              <a:t>worship</a:t>
            </a:r>
            <a:r>
              <a:rPr lang="en-US" dirty="0" smtClean="0"/>
              <a:t> freely.  In </a:t>
            </a:r>
            <a:r>
              <a:rPr lang="en-US" u="sng" dirty="0" smtClean="0">
                <a:solidFill>
                  <a:srgbClr val="FF0000"/>
                </a:solidFill>
              </a:rPr>
              <a:t>England</a:t>
            </a:r>
            <a:r>
              <a:rPr lang="en-US" dirty="0" smtClean="0"/>
              <a:t> they were being persecuted for their beliefs.</a:t>
            </a:r>
          </a:p>
        </p:txBody>
      </p:sp>
    </p:spTree>
    <p:extLst>
      <p:ext uri="{BB962C8B-B14F-4D97-AF65-F5344CB8AC3E}">
        <p14:creationId xmlns:p14="http://schemas.microsoft.com/office/powerpoint/2010/main" val="35301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Voyage across the sea…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Pilgrims</a:t>
            </a:r>
            <a:r>
              <a:rPr lang="en-US" dirty="0" smtClean="0"/>
              <a:t> </a:t>
            </a:r>
            <a:r>
              <a:rPr lang="en-US" dirty="0"/>
              <a:t>decided to make a voyage to </a:t>
            </a:r>
            <a:r>
              <a:rPr lang="en-US" u="sng" dirty="0">
                <a:solidFill>
                  <a:srgbClr val="FF0000"/>
                </a:solidFill>
              </a:rPr>
              <a:t>America</a:t>
            </a:r>
            <a:r>
              <a:rPr lang="en-US" dirty="0"/>
              <a:t>.  In 1620 they ended up landing far north of Virginia near </a:t>
            </a:r>
            <a:r>
              <a:rPr lang="en-US" u="sng" dirty="0">
                <a:solidFill>
                  <a:srgbClr val="FF0000"/>
                </a:solidFill>
              </a:rPr>
              <a:t>Cape Cod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8" descr="https://encrypted-tbn2.gstatic.com/images?q=tbn:ANd9GcQuw7Js_i6mwmc9cp5-I8iQ_8PeOUntB0b9aW8La3A5la95gssP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77309"/>
            <a:ext cx="4572000" cy="314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4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Mayflower Compact</a:t>
            </a:r>
            <a:r>
              <a:rPr lang="en-US" dirty="0" smtClean="0"/>
              <a:t>: forty one pilgrim men signed it agreeing to consult each other about </a:t>
            </a:r>
            <a:r>
              <a:rPr lang="en-US" u="sng" dirty="0" smtClean="0">
                <a:solidFill>
                  <a:srgbClr val="FF0000"/>
                </a:solidFill>
              </a:rPr>
              <a:t>laws</a:t>
            </a:r>
            <a:r>
              <a:rPr lang="en-US" dirty="0" smtClean="0"/>
              <a:t> for the colony and promised to work together to help the colony succeed.  Later they chose </a:t>
            </a:r>
            <a:r>
              <a:rPr lang="en-US" u="sng" dirty="0" smtClean="0">
                <a:solidFill>
                  <a:srgbClr val="FF0000"/>
                </a:solidFill>
              </a:rPr>
              <a:t>members</a:t>
            </a:r>
            <a:r>
              <a:rPr lang="en-US" dirty="0" smtClean="0"/>
              <a:t> to a </a:t>
            </a:r>
            <a:r>
              <a:rPr lang="en-US" u="sng" dirty="0" smtClean="0">
                <a:solidFill>
                  <a:srgbClr val="FF0000"/>
                </a:solidFill>
              </a:rPr>
              <a:t>council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050" name="Picture 2" descr="https://encrypted-tbn1.gstatic.com/images?q=tbn:ANd9GcTDrx0ddm05zCXC3eGIVbjZqnWZJO5Y6lVOrok78IjFq2SC8EYC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4267200" cy="277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Pilgrims</a:t>
            </a:r>
            <a:r>
              <a:rPr lang="en-US" dirty="0" smtClean="0"/>
              <a:t> called their settlement </a:t>
            </a:r>
            <a:r>
              <a:rPr lang="en-US" u="sng" dirty="0" smtClean="0">
                <a:solidFill>
                  <a:srgbClr val="FF0000"/>
                </a:solidFill>
              </a:rPr>
              <a:t>Plymouth</a:t>
            </a:r>
            <a:r>
              <a:rPr lang="en-US" dirty="0" smtClean="0"/>
              <a:t> because they had sailed from Plymouth, England.</a:t>
            </a:r>
            <a:endParaRPr lang="en-US" dirty="0"/>
          </a:p>
        </p:txBody>
      </p:sp>
      <p:pic>
        <p:nvPicPr>
          <p:cNvPr id="4098" name="Picture 2" descr="https://encrypted-tbn2.gstatic.com/images?q=tbn:ANd9GcQKmq8CHSP5f5xKRMRmX7mJhVyZ7P8RQfTyfR_8ZNbDrYxY5p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5551488" cy="398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http</a:t>
            </a:r>
            <a:r>
              <a:rPr lang="en-US">
                <a:hlinkClick r:id="rId2" action="ppaction://hlinksldjump"/>
              </a:rPr>
              <a:t>://</a:t>
            </a:r>
            <a:r>
              <a:rPr lang="en-US" smtClean="0">
                <a:hlinkClick r:id="rId2" action="ppaction://hlinksldjump"/>
              </a:rPr>
              <a:t>www.scholastic.com/scholastic_thanksgiving/webcast.htm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Hardships the Pilgrims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friends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No shelter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Disease</a:t>
            </a:r>
          </a:p>
          <a:p>
            <a:r>
              <a:rPr lang="en-US" dirty="0" smtClean="0"/>
              <a:t>Starvation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Squanto</a:t>
            </a:r>
            <a:r>
              <a:rPr lang="en-US" dirty="0" smtClean="0"/>
              <a:t>, a native American, helped the </a:t>
            </a:r>
            <a:r>
              <a:rPr lang="en-US" u="sng" dirty="0" smtClean="0">
                <a:solidFill>
                  <a:srgbClr val="FF0000"/>
                </a:solidFill>
              </a:rPr>
              <a:t>Pilgrims</a:t>
            </a:r>
            <a:r>
              <a:rPr lang="en-US" dirty="0" smtClean="0"/>
              <a:t>.  He taught the Pilgrims to </a:t>
            </a:r>
            <a:r>
              <a:rPr lang="en-US" u="sng" dirty="0" smtClean="0">
                <a:solidFill>
                  <a:srgbClr val="FF0000"/>
                </a:solidFill>
              </a:rPr>
              <a:t>grow</a:t>
            </a:r>
            <a:r>
              <a:rPr lang="en-US" dirty="0" smtClean="0"/>
              <a:t> crops and to trap </a:t>
            </a:r>
            <a:r>
              <a:rPr lang="en-US" u="sng" dirty="0" smtClean="0">
                <a:solidFill>
                  <a:srgbClr val="FF0000"/>
                </a:solidFill>
              </a:rPr>
              <a:t>beavers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jpeg;base64,/9j/4AAQSkZJRgABAQAAAQABAAD/2wCEAAkGBxQTEhUTExQVFhUXGCAbGBgXGRocHxwYIBodHBwaHR8eHCkgHB8lGxgcITEhJiorLy4uGCAzODMuNygtLisBCgoKDg0OGxAQGywkICQsLCwsLCwsLCwsLCwsLCwsLCwsLCwsLCwsLCwsLDQsLCwsLCwsLCwsLCwsLCwsLCwsLP/AABEIAOsA1wMBIgACEQEDEQH/xAAcAAACAgMBAQAAAAAAAAAAAAAFBgMEAAIHAQj/xABFEAACAQIEAwYDBQUGBQQDAQABAhEDIQAEEjEFQVEGEyJhcYEykaFCscHR8AcjUnLhFGKSssLxFTOCotJDY3PDJNPiFv/EABkBAAMBAQEAAAAAAAAAAAAAAAECAwAEBf/EACgRAAICAgICAQQCAwEAAAAAAAABAhEDIRIxE0EiMlFhcYGRoeHwBP/aAAwDAQACEQMRAD8AKVc0VZQFmR1PsICk9flibL51juhH+M/6MVq3xp+vsti9Rxxt0dKVlhc8QfgPyb/xxZo8QkfD/m/FRioWbkB6k/0xhDG4YL15/lzxNyKKCCdPPH+H56v/ABxY/txG6/LUf9OF0Bp+HWOZH5jF2jVI+zHkWb53wHL7BUAynEZ+yfcOP9GN24pA+Bj6Bv8AxwLObOmwI9p/G+Namca0HxdCtvoT64RtjqEfYWHE9vBv/P8A/rxN/wATHT/N92mcDqGYZgBp9z067R9fxxJo0jaevngeRmWNMIDPHoP+8W96eNznja3+b8EOKmrpjacHmzeJFxc71Hy1figx5/xDovz1/wDhimWOPO8wPIweFFqtxTT9lj6K0fPTjF4jP2Y9m/FMVe8xCcyBM2jrjeRh8SLr8THJW/wv+CHGr8WC3YqB/wBc+w7uSfLFZa8iQceVYb9QcZZDeJFn/jVO8HbeQ4/0YxOM0zfUP+78Vwt0jBhRBmDBMzPUb+2La5E/aJI8rf7e2H50L47DR4zTmNQk/wAx+5bY3p8UQgHWt/M/l1wBrZbmgBB+KSfoIjEQeDtBHkN+kT0nA5m8SGNOIqRIKxvcsPvXGNnjOwPu3/hhdFWQb/T5W6fS+L2UcqgD6QfI/ngObQVjTCTcRbkgPu4/+vGf8Scf+mPnUP8A9WKusSQCJG4/XrjfXAwPIHwou5POlyQVggA89yWEXUfw/XGYp8Jr6mZjGw2jq30k4zFLI8RKqN4lH62b8sW6OKrjxL+uRxZy6XkmT93ph5dgiT97H2T7QfpM49GYNvAYOx+6bWxsMSqR1GJsqianUsDb5ziZoIgj9dcV1dV6DEqseSm/Ux/XE2URUy9F2jVM85Cge/6/HBDLZexVlWOUXtHoIvjyk15ix3uPr/ScXVxmzJENKiVNmMfwmDafnO/M4zOnwH2+8HErKCCCARzB2wOrM6ggSyi99wOcE2YAdb7XM4CG9BSfLGlLMbgxMkdP1bGtHMBhK+/5HmPfFak6xqkTqP1JIH/d9TgGLmrn9ce6sQPUXris7VPhDKL2NyYnYjrHOd4tFsCgl2rVIFlJ8rfjii1bWZUMORJGx57xt1FsQ5niAEBTNvKbWMjrPkMQUcyWGqfIX/X6OGSA2ixR1KQJkzcm03vbF12wPooT90jp1E78t/PrgT2t4u1KklGkQK1U6QeaoPie23QeZHO2NVuhkFKufoJUCX1jkquQJkSSqlRsd+mKma7QsXVKNJnLT4jKrEEhhbxKev15YH5GggUIKYMQX8Ny7QSzmZO8BZuN9owWymTKMH1EuT49V5HQdI3ta22GfFOhFyeyzlsxXjxoknkrG3lex+mMzDg+IrHJpBH+/uJuMTVc1AjnuMU6+d1BliLxz9enSPnhewvRFROpgqmw5mbWN8F6dcG29sBFrTyj2kCNv15Yt6jEydup3nBkjRLdQI8arlfW3Wfl9PLEjEldIII25kkRtiBFB33jzHljanQIuN/uE7XBnCoLL3ChBbeYWZ98ZjXhVUmSeg3Hrj3FTnFN9x+uRxYpAHf78V23H65H8sZncyadN3ABKqSJ2nlPvirWyaLy016fMnGwoDkY8oH5YVOA8Tr11arrgKR4IBkDdbAb9eWL/aDjppUGel8VoYxABMSBO8kASIve2A4u6HUlVjFSpwfTb6zb5X8zi2r44gvFKrsaqtDAiGvqn3ucNfDf2gOD+/pLp+0UJlfMgiDAvuMLLE/Q0ci9nR++VVLMQALkmwAG5J5DA3h3azKV3FOlVBYzpBDLqiZ0lgJ2O2Ff9q+aYZJAjQtSoA0WldLMB81B9hjmfDK+mn8RVkaVMxHPfrODDEpRs0slSo+iqdfcFWB84v5gzH688RVwSbKfU6ee/wBq9sc5p/tFoslNa9Oozg3KAAEaSOoMk+UYI8I/aTQqVBTNGoikgK0g7/xbR7ThHikldDrJFurG3M1dKyysHAOllUtPOIE8vs+VpjFT+1GL6SxhxomGsAR0Bkdec8sbcarv8KWGxYGCLqT9CD6asAsq606jNE+IqB0QqhgCYN5MeZ640VaM3TCea4lFxvvy6ffMYrDOFhJv19ffkL/raavSpVFJpkA/w7AHeIiVP54ELXjV5QJvHkTG88uu84KQJMKs1ywtq+Iwd4G8jpYE+WNss2owQNIH09N+h98DKQkyYufFeR8zbz85xepswB6A9fLysPxxmgWGFzaqL2AEk+mOZ5/j7HMCuFLioRFrJTBsqmIJIFzO9hzkrnOLCqHRQ4TYsNPivcCQYXTyMk7GBjKXD8vVpgF/CVI1EQqlZJQm0HTvIM773LQSWwuTapFjhvaipmm7vKqqWkloYT9rUSyk9PCGN55QWNFzK2L0nn/2yL/w2e3kxG9jFsKvCcroJNHTVckeNZCxNoY/EQBJOw0+gDxl10qq9AB12GFyUuhoK+we9YllJ0biYHiAhomZi4IjGZWq1Q1I0hS0C1yfXbbSY5Em+BvajOik82BI08ubKVbqI8c+QBxJwnMq1TSHDKBC6bEsTdgOQ3j58iEDi+NoHJXTCtAhDDsqsPEbwIHM7ev6nFJu0OX1aVqgNa3kRawk3FwI5gmxBwl8c4wtXMdzTtTLABpJYkQNYM+pG8gz5C1wvKU0buTNKqUkVmC1FI1RqQkiCZ2FwZmeT+Ne+xebf6HBs2yt+7SpUPMCFG2xLGZ25D8MXOH5mqSBWRFLEhdLTynnvYEzb0wtcNyIDMGzDBwxUL9mBEEXE+oi84O8H71Kr0qja00hkabjkVM3JmSD5Yk0UvoP8OEMwFvCthyu4H3fTGYj4ahDv5hfvf8AHGYLZF9iqTcen54Xu2HHFSmaS3ZiAT/DcGPM2+/BrNVNJkmPDufU2HnfCW+Wp18wVKwGYgGWHiJ23tJ1fK3THSluyN6ordmULLUJd1VAzSpIAIWZbmZAi0G1sbcf4zKCj1guYPqumRqgyDDXExaMNCU6NCqqwqKohWCnxNbvAevhKievPlhZ4twfvGq1hUQnxOVGowP5lSLkGxjphk7Ya0L+SrgFgOd74KcGyLVnFIfE+5iwEXb5YH5fLKxtIHK0fibYZeD0SKdTup7w03iDJm0xG8LJH8uDI0WWe33HadQLlKd1ptLNaJAgKL8pIPphYyXDjWJWmp0qJYhSZvA2/HzxAOHVKiMyKzAbtBgDcyThu7EcHqUmoOxtrMkE2EGFImCCNRkAxo85UJKMezNuUhZr8IHiQEF13BVxb1ZdI5jffBjsX2bqmslV0ZaatK6hBZlghYN9NrnzAvhyzjrlgtNkoIajDUdPhc6iKekkyXVaanTeJXlvfzeaqFRUXT4m0825FrbRAE/PCSyOtex1BWX8yjFYZJgEgoZDE8+q7mx8umFuvRhmBWxM7b2ixG/w+WG3KVNlmfDt6ee0wJjE1fLK8B425/dO+OZS4su42JZQrLWWwuGIJ36G46dOmMZVkSpljvM+snbf5+WCXF+GClGknQ8yIEhgLRaYicDgxt8TWmSIHzMg7/SedrRd7JtVozJ0YvcidrbSYFvfpjfjFWEbutUxAk7kkCLDc9R5bY8aogt4vFy2JkGdhPU+Qk7DGtXLM9Noc6zeRNm5FbbL4bDoJJvg19xRUoGuS1M0e7C89Vm5b+f6jFHPcWqUHOg6IhWAFmUQbg2MXgiCOoxfdkpsqvVUkC6gsTAFtQkksGkGfpgfnuFGoFqydJrAESTCFgJPIX9ojBhSlb6NPcaQV4Px8PpgQ4nUSKbCQR1GqSSYkjY33w+ZbOs6JpOkxcsAbeggD+uOX1+BHIVgWI0B9DmJ0T8DMJGoEGbEG0SJx0XhhBIOpWDAAOR8QIAN43EzFog9JxskVVo2OTumKPFu0IJ1Qy+KLiCWG8mTa8j6Y34PxPvaqppnwusAmSDTmPpPtbfA7tHRNPNVVk6dRKzyUmVjrY+fLBrsRl6SEV3cBlJAB0j1PrBi33wcGklZrbdC4+UpakOqq2mP3lxqPOxtANuu2Iu0VUkppZtMfD6qQPOYB+ZOCPEqyjMvTo6KgOxgr4Z2g7gAASLWMdB5Xyo10ahJ1d6sgCxixgQTGnwxzjzwbqezNfHQydkc5VeiKjKKiBgHky213Ei5AIJE3Hnhv4FWD09Q21uFJv4VqMF6WgDC92bVaNLMGmCVNVig5AQABa4uD6wIxe4OHRqeiTTZACpjwECLxzAX7x0iGSm2ysHSSGbhmrW89BH+OpbGY94YLt6X/wAdS/0xmFqyb7E7M09RgjUNO3Xff54F5KitOsdQBpuIkib2IH94wOXrgwx/eAf3T9/9MRIHUvoEmBFx1O0899/wjHRZJIBdo+MNSdlRiWKgar6lUSdN9jJud7Cb7BOFcW0kg6vESCy79Pldpbe+18ef8RRsxUCh5gqC5UjwzI8PKRM3mJ9deGJSpsDUOoxOgNpE7CWgsTePD88Mvaomnci3mjTFSVAgx8NgSb26AKQPbFrIcXyuXYVG7wVUkFU8QqGCoaSbG55xtbpW4xm6PgdQiQCCFJJIB8MSsMbn5yLQcLM6hcDUxgTe5MAfMxPkTjPaOnFDk39h6pftAoVW/eo9JdgTDD5gyJJ6chhpymRptRLo401bAr8NzAiDvqMgqRePfkp7PZi7KoqAchz/AJQd/TDR2O4/3ZChRpNnpCACeoVrK4bfbUDzIGEmlXxMvv2i7xTguYqPT/eVK9WkWmRpEFoVxqjYiJ1MfDNsNVZXIpjRpIBY2sTp5W/iItPXCbl+Mt/aKlGqSwqE90SxBQyWKyDBmdSzsZA3jB5aZJ8LEjSY5ADT0AFwY59b4WTuk2LCS3QcyFHU4EkaZO28xsTtBJtznBjuATMXwq8Hy7UX1lWWR9pjcW5EDSB8789yarcYRANR+1Ft/efLl54jONvR0RaS2b9oMrqotAJKkNA8t/pP9cLK02VNbKbG5Pta5G88/wDaXiHHqlZTQpLOsFS6wSbXhV1BeksY8+Yip9k1SkKqNrf4WLW1302aYCloImZHO+KwXFfJiSfLaNadEuGEljudvANgLm0kEnnCjZpm1nWKIWYaADLFiDAnykn28sAs7l6tCpURngarlQFnYiGqNpFiDYW2wC4zxF/BRDCIB/5jVJmVGonfY7fXDqN+yTdEXaDjSVWVVTwo1idzysOQPn/TBHhNRWUUlBdjutgACeZPK8fTA7IcLOYcUlEk8+gHPywyZHu0RRl9UADxlmDOY+IfaRY2A0k88CbjQ+NO9Gv/APmVA71RCmBpb7amAwmZUEkmWEG3UHFhOBNkllapalMyZGhhaCZAWxs1p2Ig4VXpZqnVZ8tVknfSEMGIghpGxIg4L8O7bVHcU6qolQRrEeFiqsAdJmPsk+gvAOGptaYtpaaBufU1H1SWm4JJNuu/TArN0naVS4HS0knn12EfcMM/G2U/vEKHUwXaN7zEzY2MQOv8WB1amaDFKmkMGupMHVMAdCL7jp54XcWHUgVlcuy1Fa5i9t9iDv7X8sGKzkXLIkcwSWgdJG9+hxQp5uoSRTUyRyWZW20C337Wx7xbIV0ZFYaGe/igMFjUbGyzFtRmTyxncmXhjjGNzdL/ACEK3ayqsd3oRvtOwEsSLyu31jym4pUO0mZL6FzFSd94ja0CMGx2eyYVQQarmNbayRPOOU4IcN/Z7T7yVqOQCdSsvw89GoHxRIB9DscJyidMcmONVHX9sfeBVT3aljLaQCepDPf64zFjh1Ar4ZmF3tzdzyxmFOF9sTHEuB/d/HA3tDxE5bL1HUeMnSnkTz9rnBI/GPT8f18sK3beqCVpm4UFiPMn8h9cXXZzt0hFy+pSGFvO/wDKfvxneeK/I7fdgpmyAo6R9zLgXUkMfD19vvxaLslELVqgqIIgR9LG8RPP2nAfK1itTQBJBBHqCDI/PF6jUAgg2P6/LA/JN/8AkK3UmPr+GBFHQ5tR0dD4RVfu2JNotN4626bYrcU4NrHeIAtVIlbQ628Bv8Q2B57eeM4DmhLAbT7e/X9e96i5uD8QiL7xOn1jf1xxNuMmRhNxYD4qhrUg6H94lxO9jIMfxAiD7YP8K4t4VqiTrSGBmBeGBuIIK2mOfngbx+k1F0zSDeO9XkDHxRtcSDttzm0vCaar+8XUe8qFtIMXiy3PRpnog9A7rja/78Dzq+cBoWrrBYMzTtqJAjziPOxNp8sDnzQVq2mVYKqoDzIBOw6louOWNuF1p1CpQ0KRIYGY6g8wIFzEfeafDqwrCoyrpQtFNpJZwBuZ5EC0ciN+TR2UUrVhfIIS3iJudiTteJteOhJAmRh04gPAeckD5sBf54SH4itEwAWfraxi5vubRG3nywcyGY7xVBLF/PU0ty1AtBve0RA5WwJxvY8XRQ7RGa7LqiFEyR0v0I5Tfl0xzTP1g9dnGxssT8IEA32vJ9/LHSO2mYSjlW1oi1HBVVVm8JNixvGxYzFiAJO+OY5JwaksCQAWK7TAJj5A+04pj2hJ6YQpZ4oNCuy6h4otIJvfcAwFEHz54K0s8CAEBmOU9Ou3K488ARVJqd4SJubAgXnl0vaNrYKZTPgwreHeymB5W6emFyRHxsFdmc1/+RVF4YBr8oMGPpjbtdRZCtZLEnTIEn3+cc8eZSktLPkKIF/kwB+WC/HKHeKiwJNTnb7BvPK3thrSyJ/gFXjaLPBciK7pTYs2uidTAxp1QAQADJAEhRMsQNjiHtQKdaq8BvCStySQwNgDqMC207sdoEwUcw1BHa+qAoUc1utyIkSH8JIEATiDh+QrVYABgbkmBPnt6e/lh4pLbJyd6RJw/MV8mVqUxqSCYYRaenqBAN7TcYu8Uz6Zr4VAe5+EAkzcGLkW6jliyeyehSTVpq/MI5Y+hF+o6cseUeCsEerU8YpqCt6LEQYOpWJMCOv4jE24N67KR5qNy6KqZs97TVbsrKNrifFeBeACdh8JG5E9a4VTHc04JI0C5523853nnOOI9mw5r1e8bxUz3p2uVMEAfZLKfKBjsvZjOLVoAgkgSsmPUfQ28iMJlio6Gg21yDOUXe/L8WxmJclEGP1c48wiJt7Oa5r4h5LJ9JvhE4rmmq1CesbfT6DDnxmtpDedP72j8cJFClqZhtAkecR+t8dHRGXRXzi+Fh0Bj/D/AE+mKppyCevni7mTY+h/ym3664DopF5t6xHvho9AiZWpFZA5/oH6Yzh1GGQnmT/lxtWrEiwFuk/q841qMUpBuYafXl+eGv0dMMdwb/AfybhGjSSeQWY3iSeVxFumClTiIpw1WacySVlt5JWdwZuRFrRivkuJrUo09DCYAZVnUNoG0C8z6D1BGtkUegyMIk77sX+ZM8rzjlm1fyRxE6Z6jmEZEqamNoUSZJtvHOPQYA8MqGmyK66Q5buoILAiVZXG4gMWHkfPBHhXBUo11ZAdIvLadVuvhgGYP6sO7V5ladfK06FMK6MajMSWZmkFQSbkb+Gw8cCMUgofTEtFpBU53vwKM6VMGs0xFM20DmC7SPIBjywbyObDoxogAXFMHTYdSI0gxBHT2wvDg9SrRP7xFNXU7aRI30wCCIChAgsYg8yYnoZKrRTUupiq7JHiIG0bn5faOFcUlUQ049G7U31SFgC0EcgJmDB2i+98MHD+PmimlVVqlpJFhY3J9ADG/iOwvgbT42RSopWosDUoqVqGJeoZDSQ0gHUHUmG3gCL+8O4dmMyWNHu1pKxXW7GWaPFpUA7E7nmDgzd6KwjWwN2pzhqSHvquSeceXIdMX+y/Y96uVrO00y4XuyR8SCS03nS/hE2Phm43ZeG9hqanXmHNd+YIhPSN259BfbB3tJmTSylaophlpsQbWIBv7b+2EWSlxiO42+TOM0GHha2yna0R+vnixxGFAc8tzyjceXP64V6GbdYUM8RIHQSBI57Xt198MFPNKyjSHJBuxPi2tv8ACCx25X3xeUaZOMk0UM5m4qd4t9LCZEeACDuJsY67dcMq5/UKJIklhyJkbm081BHqcAuJ5MjS7R+83sQfPc85nywaoKe+owCRTRiNI+13NQqPfb2wG4ugrkrL3G8qP7EKst+8dik28ChFW/IFUZvLXy2w4djOC00oyVBawDRJICi8kSJYmR7YHdvlWjSyoVSEpmBpgAaQun0Aj5YYeF1O6oUae9SFBjaWljz2sf6YnOVwGjGpBbLSsqZPmfb2A8hgJxHgRrd7DlFiKYWAAYAJIgidQa8TDeskc/xBKKtq5KSBcybmD0nqfPpiTIGKST/CvzIF/mZxFNraHpPRxjshVdc9U71V1lijKVsGDQI3NmUb+846z2YpimCg5Hfyiw8jc732HTHMe2SLl+JVWi1UagPhhrXJ3I1oSf5sdS7OVi6sWBFx9QDM8zBE+eK53dMXHGo/yH8nu3S1vdr/AEGMx7lWmfKPvOMwq6JS7OWcYQtAClpEQCB1EknlfCtx6jUyuhwyanmfDYG1r3i/lthzzHxT/d/E4Vu0DBmuCQoBI3i/n+rYt72Ta+Ni3WqMUZmiSpiB6/n9MBq1Q7YbOJ0ZoTAUD+GZPQdPvwuLQBaSRc7xMfIdP11pjdqxEb5ej4QDckz7cp+/E/EqQNML/e/MnGnegsYMx5GY35jFkjU9OmbaiDfzbn7ThHfJM9hcVhlX2ohyeVemVIJGoTAPOdo8uuGahm2on99AsI3i/Xo2qfpGJKvDlDgMsX5C197/ANMWq5UuSY0j4tdl0xEEn0xKeRS9HiF/htCpXbVRTVT2ZyQBqm4X+Lz9Pmqdtsg1HMl2PidgtMC8oEGo2MCGPWZPlc3wntIMuRl8vUWojsxGpTFMRAlxAZTUIBMkgH5r3aHiPfVaZvIJLAi8gQpZh8R06ULWsqzcYfFjcXZeKhos9jOJhJoVDF9VM+ZsygnY2U/4ue77pBQ+KWKkCeRjkYsdUflhLodmu8AqGFUwQdzeCCekA+fth14ZkXRRqOoAAajzPnHPywZNdl5JKXxdorNku9Kl2fSGOppmGAEoSByZpA56dNowwZFaeXpinSst7tvJkk3gXJJtzJxVr0nAGuDcQANNjcwPxtvtizl8oY1BZPTcC0C3X8sRkwq0XVzbGPSdv0fpy+ap+0jtB3eVais66ykHlCW1W6mY98NPcKY8Okx0xyLt63eZ1qY+FBp/O8+e39cbFFSn+g5G4wFdMwAgBUBjI2P+55esdcFODuFciQNatfzWGBv0GB1XLS+mCPGAQfP8fzOL6+KqpUbloEzuF9uZx1z2jmgthHPVQ9MUzZg6kA81J2+h67eeJuM8Q7uoiLAYS5JJEkLC7X5zeLA4zOUNeYpwLIdbnlMEKNt/yGFvj3gzAd/4dUbyO8YCPYTieNKTX9lcjcUzqHb7NLFNDZkgzeIMWEG5uB1uTynGnZLjYr16ZMrpDEidyFgDa4EmBA5dMBO2VItTNU3+EDWTJnWTJMbwo9KY88UewKs1fSGhdDEgCdRCkRa8lWYepne2DxXjFv5jf2n42XpN9gwBPUfaHsRFjz2ti/2U433lJQW1QIfVEqfpKz5dBvGAnbcLTSiFHxmoR5KACVnc/hHlhd7McXNKoGEQDcbSIg2Fpi8RcgDCKKcNB5NTHDthl9OZymY+IKAXaxBCsoki9j3gvtths4ECCwtFtjaRYgeQGkexwrdpOIsdFJVVWanUUNy0lZlZ5StP5xgr2XzDA/vJHeUkcjmHiGXzhw15+0MRluKv0WjraHTLCCTG8D5T+eMxFknuw9PvOMwV0Ra2c6zu4Bt4fxwHz2UBVjOhreK0R0PWN/Kd8E+JtGn9dcUasFXQxtEYs+xV9IpZrOEqyMZ0iY0lbwGB+IyJtJi+BCoZ9ptz5fOR9ffFzP5GvTl2Qxs0QbfCJgk7xjalw8vltQHjQyTPKATEDlckkjF4pJaItAeu0VQZAsZvzg/K/LEveswZmEkKRI87BvWWn2x7Qy2priWNoP66c7RGC9bLqmVZRSZWLqXaZGgeKAPs+LT4uZgeWC+yil8HGxXXOVEY6KjqCeTNvbz388Wk1uNVeo7KOTMzX2ET5wLYjOWIA1Xi3XxXt8sFcrRCp31VdSq2mnTO1SuRsZvpQGW8yBzwzIpBSmO7Hdn/AJ7gGqLjTYBKPKAoIJjcmNhj3JZSWZoF7CZvc6vTfY3HqINPhDLJBDPUaQY2EAkjrMTbzuZFj+dod0qKQ0kTa8eI7kGQfELjpGJSbWi8Euxm7CfvaOhpXu2Kn/SDbkOXlh0y+SCzBEH0mZ9IH44Qv2fEd5WDEgaVbeNvw8XXph9plSAVLMDzBY/WbY5Mt8joxpUSLlAJu0dJ/HfEopgC0DFQhuS6b7np7Hp6YnFIndvkPzxEoj1qc44hxrM97mK9b+JiF/kUwseoj547Fx3M9xlq1WSSlNiAYu0WGw3MY4stKBEiAPO+L4VWyeV3oqhR3gmRPO9tjy9J9sWez2XDjUTs2oWEzMb8tv8AbFT/ANRpn4DcT5m/Tb6i+GGpwsZauaYm6K1vMADyu2oe2LTb4k4r5WSZFFetVRiwXUCWClpnu1CqAJJlgPe+F79ouWVc4ygRpRRpEWtAHkYYE+ZO++Hx8umXyyVSquQykEiw7x7tHNhSRAJ2vvhF7fEVM5WaQZaxuLQoUn/pje+Nh+qzZvp/kZuHu2b4VUqvp1IwAsAAlPTYfNjO8k7zGBvYjw1tcEgLNjsNQE3/APk9fDiT9neaFOnmQ8926kGxInY+4D3jy2tJ7JcMXLJXgyQwp7ciwQEg2lRqY9dPoTpWrQsadMF/tJ4oGzNJQP8AlJJn+/BAg+Q39uuAHB6QJ8QI38QPT9fhglx3Jd9WaqDLN4pjkbD25enrijwuUqsj9J6CPy/LDSVQ0CLuexo7N1walOkyyUraJEwabS0kbL4iIHl0vhn4bRZdSQ3hchCZMjVU3Mn7cn0IHTCV2fK0X7xmESDFyWCM7Ai1iVZTfzFt8PHZdVqEVJIlZAP8wP34hmXv8Fsa+N17Gnh9QmTH6lsZj3KLdj1j72xmJgfZznjH2bx+jgZTMc/1+vPF3tAbDy//AKwsZvNlUZpuBAmbHYW9cdSVkE9EfavjIK9ykEm7nlYyF+YE+kc7DeF1KlSKA1GY+A+OJE3aYUWkWFrzYYDEFiTfDz2ZyIy1F6zfEFJ9LTp36/din0rQtX2K7uUZ1URDFSSbyDBAOwHoMdC7FZAspq1mJkTMKPDcXPIERYRYA45sTcn5+Z3J+uHevxzu6CU6cFmVU0zdmIAFMgREmJaQAJFyYAnb0gxpbZD2+yuVZ6fcHRVcy8WRUFzUIje0CNwI5DCbxfii1GApBlSmuikp5LzbzdiSxPUjoMHeIZAjL5muzBnhQ2kQg1EKEUQCpWdj0BN8J9KkwveD6+2GgtCz2wnk37sEjUrAfEZ+ExtzJPT6jEdbiDsQBIvuxMkmxO8D9eeIc4zHSDedp5fXrgt2f7M1M18BQKt2qVCVA8rzJ3tb1E4a12Cn0hs/ZvVc5hVWCIljIstwfUtYSZm8E7jqtRF21afRoP34TOD1KOQoBKUS0Fqjn4m2Mx0sImBIiYOLtPtLMsQKikx4I6k87yAB1kk3sMcOW3KzrhKMVTYwHMBLd+pjfWwNr7wfL7/bb+32HhJnmgLDzvGF+h2juwew5DT95vYHy+6TNktVcs0KltJKxfzlW1c7TG+3VK+46mn0Rdts1roJTB8NWTPmo1KD6wT/ANHljl9SpCNvA2/L1nHU+PZWKLUyxcsu7Hb+EgcmsYPIgdQDzDLpr8LlSQSrBd9QJBifMG8G3TFcelYkuw7xTgsUsgtMeKr8ZuNRbSw8QMDnA6KY2ww9pMuwzWXqAEhgaU28JN1a/SS0/wDt407I1lcJQqCe78VIkzEEWneQPoSMbftC4o1CiCASYciOpHdrPlNQkfyjCqTckv2M0kmzTiVVcwlSgoAGiACLSpkD0H3Kcc24vTJq3JIdRcgAzpAYFZsZj9Thp4PxcBqdViYLLYBvFqOkgyAI8W0m+KnH+GlNfwzTrLtN0KuNXzKlhJi2/OmJ8XsTJtWiTspSnKVlED94wk2tUpeAnnapTS8fdgn2z4gF7qku7fvGNzJYtpn0Vm9JHTFTgGS1cOz5OrToOm4gOqsZAtzgSbWHTAbtLXZ8wS1jYRJMAW5+k4erkJdIu8NQRoAnfxEdSBHzUxHSMQcWy+iqlolYMwPtMOfnPz9MNXZzgxZ4MBqYADTNviKj3frFhgZ2/oBauXqj4aoYi3TSRN+jH5DAc05UNxaVslymT76i8aQy0jo5CQX1cuYIHlvhm/Z4p7hSQRKzflJNvYqffCdQzZVabBGZlO/IrILAzvKOwG0ETh+7FMBTZFuqk6W5wXaVJm5DTfzxCe0XUnFcfT2H8ifineT8tRxmN8lu34/zPjMKTfZzLtMYVT5x9CfwwjcbrnTH8R/Gfw+uHTth/wAsfzD7nH4459xKpqaB9nf1NgPvx2xOQ24XTlgYsL/kPn92G16oak6bEr/t9YwByICrzvczEelr2xZzmdZVCpafie9o9rev54NWGxfuWIUyZ9hf64auCgMAWDMUae8O5ffSLyFWBsImL7Ag8lQ0iTy3jlfc+uC2TOxPxHzHw/kIMdcZ7D0hq4nUFXKV6Rliy6hN5ZW1CSTJkjmeZxznItFMiwiSee39Qf1s45LNtIDHyF77RBAwtPSQPVUbByR/Kbx8lj3OFSpBbtkWWyxqEIAJMEyYAG5JPIb4YgFpgLSZ1UCL6VJbnIJ5mG+XtV4PUVUGwJEmbySLCOnTn73xu1dSYO20iZA8vPnN8EFltaC1G11HMTzHhJ33iAQRYCIwUp8HCXpvTIAi7QQNrGT5ibkQLYCJ/Zi13t/LcETGwvz6H1k4p5riFIECmzTPTnygARF4va22EeO2bXsYahSkAaoLGbaWGgTtJAJJiRYchvOCOR46itdNKtcMCw1AAfEb8vMixmLwkZjiB1aha5iCQWPMkT19PW+JspnS2lix25bWvaVkDy+uC8KMp10PfE+NKyvaG0mYgmANpHpIjrtjm+aqRDLFwJg+UA+c+fQWwWZtSMFUEGYIuY2gnYG+0c8UM4AI28QC6QN4YkjeeZEeeDCCQ0ptoucB4o1OtSMiA3XyMdfKww2dpMz32WqMwEuyhY/gRxyP99nv5Y5jl6jBwAPFII333HzkdN+uOlcZBFCrSuwWmVkXgqJZoAEkvqb3jCTgkPGbFvLZAOtOihvq123kSVB6+Ij5YZ+L0Fq0K5ANkFS5n7RYGZiI/wAowndm80e9NUmyKoi4u1RPrCnDbw7M6quYpsGCVKYpdYPdyp2FirXiwnCSTRRbV/fX9C72dzDuhy1ORrqajAO8giwN/gvyiPXFbtJpGdqkiVFWSBzAa4A8wCMXeA8YGVFV+71OdOm8fxXJHK4EDqec4C1M4aldXcTLS8jcbsI5k38vXFKtklS7Om9nkLO+lj3b3gxdQWGm3OCpI5h+d8Uf2pUJp5drSK0dN0b5fDg12fFMOe4cFSJZZE8grf3hH2reck4CftIzvjoUybANUjmTIUenxH5n1xzL6zo1xB+QoTlW2+0b2nwil7WdT5DDf2LRqdLQRKsA6t1Dcj0It+hhU4HmtQqUjLDuJUDmZGogXvKi392MO3Z8kZeks/Cun5Ejr5b4E36DVMN5IXP5+bWj2xmKmSrXIm/4a3/rjzGuiRzXtm37tT0YH1s/5YTuFd1Us4J0+LwSJJYDxQD4ZIFr3GHPtnQZqQ0AlgwIgE8m5DyOENKboPGjU9RDAr1mDF+dhE209Ccdqpo5dl/jdJUaACthaZhiASsydriTe2BtPNmWNiBuD929+Yw88N4XTrGXdWVkJXSuiLwQbkiN/fyM1Mz2MRpNKrFr6yI9AQBA+eMppaGcG9ihRrkgaSfDdQRN+U9bWwwo1JiWC6eUQAqsfEwBFiJP3TEYjzPZYqpfvaYC8xUUiOZ5mJB26+WNKD1MuQRpfeAYMyBNtyDa45SJw1p9C012EawamFYDxFtIj5kg+QBO8bYD8UoaKxtBVQDBsWBJ+5vp54IZbiuSKAVhXVt2KFUWSZ8MXULyHLFbv6NPMOxPe0H1DU3iIiCGIEE6Qun4TabYCGCHBuENmKetdI3U3g2FifLTccvTFPiXBK1M+Km+4AkblpFo32PtOwwc4VxUIveqyqC0SiSwEz8KnYAkeIBjqsBjoOQyA0KNbNaQ0yL3BAuo3tbEpZHEpGCkcFzNN0kOhBXaReJm8crYpPJFw0mYsY+WO+cT7NU6s6gpbqQZsbAwQPI2uMKXEuwEtKt5+FbbdJn03t1wY/8Aoj7FeBo5fVQgj4h5wd56Cxvi5w3iIVlDAwDvtY853533ttfDsOyoRgpFSwiWplVMkRBKxIjf67YLUv2d0ngMiOLeKm5SPkvn15dJw7zRFWFlDswmVrWWrT1sdm+IcouAd7WtBN5ti12s4MkBgy6UXSqrBJJMC4PpaLATO4A3jv7L2W+WZ2i+moVPLaRHit0P3YEcO4NmUqNTdag7uCZIsTJBhWgLEkTc3EG4wi4yfJMe2tNHvZ3h4GbOo+GgDVaBuEiFB2+Puxh0y+coNkar1WUOFYEExLad9pM7yOZPTC3m1XK5MuSQ2YYhRMHuqbEhupLMwM8xBEYTatdyCbktbfaCDtyFiPfDOPMCfEO9lqRWmzFZLOLHmiB9Q26ajI298dF7L5Ud5UZgCdRCMCR4JaFImDZo/wCnlhK4dlTTy+Wqi8uysN9SldvOQTabQYw49miyq4YE8qbERYmFBvaWsbC6k8xiOXabL47VIA8N4ElbMVFPhSWIIFo1AgHpE+/tGDtDsRlFFi5N5YMLxYzAixMeWNezWU0vmWdHY97pSAQQoGrl5kbCdvLBV0YmBl4/hJcrB+IagLxMWsJnpecpu9MaMV20LXH+z75VDUyrVGuJX7YH8SsCNoHhjmTOEnOZqvmHGYJZiF0idclQTYkrETLb8xznHXsjl3piBfUZJZt73sNrTzPKcV6XCaIIJoIHnVIEjWZkqOVyTMA4eOalT2B4t2gLwHh71KVOqgClU0CI0lSS5gxpsSo6SD0kNWRV1sUAEnYi3OdzblHK28yN0rj4QGJ/lIHTcwPliek7fw8+sn16bYi3Y1E+TAIM7yf87j8MZj3ILMnzI+Tv/XGYJMUqpEj9bhvyx6aINiJHp+eNMwTNhJgWmP4sVqudZfhUyOvPz3xWZOGkXzkaQWSqiLm0bXxFSqU0aFZdjCkSfQH7Pv8AXC7Vqu83J6zNrdLD54kTKTsWPp4vpBwnMDl9hjR8vOpqKhhEMRTtcRpOqwkDptfF4VKJBGiRNwEET9xMk7HnhUy/CtTDU1QRaAjGetgDA/LBGllsgnhfUTzlKikfzaVEb88FbGTZaz/B8lUJWpRg77FDcz1HMek+uBTdgMixOlatNz8LsYgyNlNjIttBvgrkq2QDaDUUnkS7Rvzk+EzFrKYHoCj8aytHwd4D4ysKC0NzWAPkNzynDXJdWH4+6F3hvY18trA0vTaJAcoIvfSQ03ItPK2G/hWTGXQglVWZABYKq6RYaja4JtAvtgfkc+laRTrU6qhvtW3M8xMgGBH0x6eECpaA1h8NS2xHnbxE7DnvhZNv6gql0HKlUAHn6eRj78edyTFwP1bAZuEMTAeoDJ+ITckyZIiTPKNvPEmWyGYpn4tSzted97m3Py2xFlFJljiOSLEKtZ1kbQpEczMAj64E1+EZum+ujURgSSQ1jtv8J1bbEj6DBTMZRt2UaQDqCiSQBIi06psIm8bc7SUlLKwNRTBAUyAQP7psBsZgG4HOMUUmhWrF7hva5TW/s+ZU0KvLWQA23MnfeCJB68sW+0WRoFS700NQjQjQCSSDEdYEkA2mOuNu1nB+/pWTvGUyFN+TAFQSBIJBne2FngfZ/OrTorpdWTVr76ouiWMg0whdpWBEgCQDuBhkov5J0BtrXYM7YcFq5wt/ZpbuQaaLMakQAHTynVP+IYVOy3A3rsFNQUzqhwSAwS4axsINo38W1ox2/h/BhQBFOCPDpDjaBDHULmRf1J64C8dVablhlqD1WuzaJMAyL6JYm1pt154dZXVIHBXyYvV8uCDRXXWo0QtNXpqxQiPhaDZ6biRUXUL6WjB3J5sBWpOopyJ1Tfyd4jZhBbmRzEnAdu1ldWgU9CqPhCfL7XrtAGIOI9s6moHRSIHW/wD1DmPSeU+hcZSX+zKSTC3D853JdimkOZJ+yDtqLbGNjJFlGDGU43SYxI1bwrK9v+gkx6jnhLXt20BVp0xe6yZGx5TyBBgGCRyvinT7a0qmo16cMunTpsFMksQwJJ2Wxt8pK+GT7Q3mitJnTO/FoIM7Hljw1RIBn5W+f0wg1u1eWKwWrBgWZYgqXBLAnSZILQdMW0wQNjvxLjlVWK02FVUsG3BG8NyYgys87SZ1YXwMLzI6CGEe3pb0xNR9McoXieYCAtV25pqa/wD8ZEMbi6k9JE4aOyClyKxr06mr4l1d2yknSsgAyTyEgE7TM40sXH2LHLfoeOHKBq9T89TH/VjMbcMHxH+83+ZvwjGYRmEfMN4h7H28Q+8j543FZTZkPvp6+uLlDF2ni7VkU6Bq0FYgAC+9x+B+toxYy1NB4hpB8o2m25J+7BZGxKjYXihlIHrX5MJ9gB8i2NeIZSjWUd7TDQLElQR6ENI/2wbpnEynC/oPI5tm+wFFmmjmK1NpGmTTYCPIkE+pPM494Z2PrUGj+0IaJYsUkI2qQQQ0MAQVXl9nHTVbEofyOH8kuheKsVstwlG0Fwp0/aAUswvKlgRKmbjTfFurlFmEarSI3CaQCP5WBHuAMMOrGA4S9j2AKeSpAAMqubwzKs/MD0HnGJ0opuFA/lEfccGIx7GEobkCdSHm3sT+f3Y9qIIuxIHUAx5jzvvfBa+Nhg0ByAVJyJA0meeozPOQZPIWnriFnJIncR8ToptImQ0CQ3L/AGZTjVhg0bkAk0xp1jlsQOcmNJm9/O/PEFTOBftlrGwCAzaDcgWv87zhgYdb41M8sKkHkIfEc7mGBCZakJ+1VNNifYOBPvhK4t2UzNRi3dh2jdDTS20HS0HlyHvtjtrzis3PFYzrpCtX2cIHZTNgiFt0JU3j+68+cefyHZjshnAbUmIY7gqL9RJF8fQTA4j0EnDrLIRwicKpdl86CGNEi8GCot1EsF2/VsWH7L5toYgrp8K0zUBIQACxVhAPkeRtjuSU8Sil1wXmYPGjimR7MZmW1qUgyq66es9QSDBA33nz3w8cL7KUVEs9VnMHVB+KSTYgg3OxBvPU4ekpHFqksYR5GxlFIocFKkPDBociQQfY/wB7rN8eYLAYzCWCzn1HFumcVKOLaYqIXEOMy9AjTLTpEbRO0k331CffGJi3TGFGIaeUso1bMWO951W32Gr6DpiT+wmW8bDUym3LS0kC8XACm3KedrSDE1MYFsKRAcub6W0jwgAcgrSee5mJ6dcYaZ1q2owAPCJAMBvPnqH+EYt4xl2wtsZIiqqzMhDFQDcR8Qtby2+pxLlUKzqYsSSZiIEkhQL7AxPP5Ab0RjZ8ANFehlWCgGoT4pJvJ8UxvtFvvnGf2R9THvCJUgACACdN9zcBf+49cWqZxIMG2CiqtB9SnvNg0gixJMgm+y7AefPEaZJtCIajeEgkywZgBtIYbkCTzg9ScXnxqpxrBRX4jlmqIVWoUP8AEu+xA5jmQfbHlSg14c/BC72YkksYIn7NrRBg3xcIxrGNZqBdXIN+7iq4CbiSS/iVrsTP2I9GbrjfOZYvphio1S0EiRG0giLxe9gRzxbm+NWPhJxrGoG1soxNQ94fECALwpIAkX5BRG19R+0ceGiRTKhjMEBjJiZg3MmJ6+kbC3ONGG2DZqKZyrGQHYeFgJkwx2YybxyHmce1MgxKQ5ULYgDcagR9reFgnzO04ujEyYHJmoF0clUJeXkMwIImyhp0gTaVtI6TewFpOHuXZ+83UqFAIAJNm+K5A9PbBBMSUzfBtgIMrlmRQGbVAAkiCbXJvEk3sBizTxtTx5z/AF54VgK+ddwJQAnz2xmJ8zsMZjnnd9lINV0f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hQWFRQXFhUYFxcYFxUXFBQYGBQXFhQXGBQYHCggGBolGxUUITEhJSkrLi4uFx8zODMsNygtLisBCgoKDg0OGhAQGywkHyYsLCwsLCwsLCwsLCwsLCwsLCwsLCwsLCwsLCwsLCwsLCwsLCwsLCwsLCwsLCwsLCwrK//AABEIAMIBAwMBIgACEQEDEQH/xAAcAAABBAMBAAAAAAAAAAAAAAAABAUGBwECAwj/xABHEAABAwEFBAYGBwYFAwUAAAABAAIRAwQFEiExBkFRYRMicYGRoQcycrGywTQ1QlJ00fAUI2LC4fEkJTOCohVjcxZTkrPi/8QAGQEAAwEBAQAAAAAAAAAAAAAAAAIDBAEF/8QAJhEAAgICAwADAAEFAQAAAAAAAAECEQMhBBIxIjJBE0JRYXGBFP/aAAwDAQACEQMRAD8Ao1CEIAyF652CYDdtiMD6NR3D7gXkVevNgfqyxfhqPwBLLwB86IcB4BZ6NvAeCzK2akA06MfdHgEdE37o8AuixC6Bp0Q4DwCOjH3R4BboXANOjb90eAWejHAeAWy0qVA0STAkDvJAA8SEAZ6IfdHgEdE3gPALcFZQBzFIcB4BHRt+6PALoFq4oA0NIcB4BcrRVp0xLyxo0l2FoPYSurnRqqN9KW1YtFcU6L5pUt40c/eR2aeKVuhlGy7aFSm/1Cx3ZhPuXXo2/dHgF59ufaerSa0uzcJhwOF/KTvV9XVVc+jTc+MTmNJjSSJXIyvTCUaFIpt+6PAI6JvAeAWKlUNBc4gAak6BMf8A6ysmPB0ufHCcPimckvTiTY+9E3gPALBpt+6PALNKqHAFpBBzBGYI5FZXThwNNv3R4BJq9McAlrkkroAb6zBwHkkNSmOHuThaEhqoAbLbTHDyC8/7cj/HWj2/5QvQNsXn/bof460e3/K1PFgMCEITACEIQAIQhAAvXmwX1bYvw1H/AOsLyIF692CH+W2P8NR+AJZAPsLIQVErbftX9vbQYYYHNadM/Vc7dwkKUpqPo0YuXhLSUwXttjZLO7BUqgvBgtaC4g8CdB4rXbW+DQsFetTd1g3C1wgw55DAe0F09y88WIl9QYiZJJk556kok9WhoQ7PZ6Nu3amzVyAypm7IA5SeA3TyT0FR1hrup4A2n6pDg7LMtM5DulXfQdIB1kA+IUsOTvdj58P8dG5Ua2xtJBs7B9qtTP8A8XtjzKkyiV/s6S8LLTnJoxnuLj/KqZHonD0lqyVgBZTiGEwbW2K1PY19kqYajCeqTAeDunSe3JSArVy41Z1Oiir/ANvraaVSzVmtY71XGCHjiOGfFQBgJcJVp+l5tOpaAAOtTpw4gQSSZGe+AoNQr2ZgAqUiHEatcT4tJylT7JaNCi6TE1kpmpUZTbMuc1ojiSBl4r0jarQ2y2cu3U2acYAAVH3G6gyo2vRbL6Rx4XYwO+TG/irUp3nSvSyVaLHYKjmEFpIJadx5id64pCzIXa9sqttpCl6vXOON7d0frglFmu+kWHICI7Se1RBl116BqMNN3SMcMwD3EJ8sN4EQys006hEgHSpzbwPJZcyk3otFKrLF2BrE0X0zn0b4HYRihSeFB/R5bP8AVY5rmue4uEiJDeqfzSzaDb2z2V5p51Hj1g2IaeBPFasUkoKzPKDlKkShyTVlELL6S6DiMVNze8FSCw3xStDcVJ08RvB5hPHJFukEsM4q2jNcJC9Lq5SGonJDbbQvP23f0+0e2PgavQNtXn/bz6faPbHwBPECPoQhMAIQhAAhCEAZC9e7B/V1j/D0fgC8hBevNg/q2x/h6XwBLIB/Kqe9LS5tqtMZPFZ0cRPDxVsBVRas74dGhtFOecYfmFkzq0jTxvX/AKJnbrqabsqUamQNndiMaHAXYu0OzXnOy1IPn2BXrf22gD30aTWubBY55zEkQ6BoYnvVYf8AQCxwNNweJO6CQBnlx5b1yWaK+I+PFK7aF120xVwtY7ETADdTJMCM1e1jo4GMYNGta3wEfJVTsVWZYqrn9Hia8AEjN7Mycge2DHJWjd14U6zcVN0jwI7Qcwucdx3sOU234LFG6Lsd4ujMMp4ezL/9FSQqMbNjFa7W/wDjwjkASrz9SM0VpkoCEBBTiGHFayoR6RsjTkENcCOkxVMLDw6NrgC47iVy2DvlziKT3FwiGg7nDPzCk8qUqZVYm42hj9MVM9NTwMcXOp5kAmczA4KPWLZ2z4Wm1VQ04sL2iMbTuncBmpn6V7c+kKZE4c5G4+sCD3HyVX2E9IektBJB3Axi9ojUKclTbKwfxJddNsoUQ6lTwisx4AGU1ZcBhzOZj5q1rjsZZTBexrXmZgNkDcJAVMXXf1IPNNjW02jIYWjM8zu7VP7g2oeKjWVn4mOgAmARwzGqSOSpVJCzi2tDJ6Sab6NrD+lLG1WdUAfabkQcjPkorTpPtNQw7EQMi4aECPfmrM9JdSzCgOnpiq8YujbiILSR62R0UE2Rc9kHomuJ0IJlvDLRNONOymOXxH+7nusVicA2bSWvDHlxLs5MwchlERyVdWSh0hJcTOp3nmppfFrfQb0tbN8w0cXE5ZbmhR61292N5ZDXxMhrRiEye9Jbori/Rrt1E02hwxQSR1v7J12MvF9O1U9Yf1SM4g6eBTJb70fVcA4zh47+1SzYWpTFIlzW9IHOg/ag5rqVK2dlNtUWK62BchXBTOLTPiulKtzVVkMTgKLaV5/27+n2j2x8AV8Wy0CFQm27pt1c8Xj4QtMHZOhiQhCc4CEIQAIQhAGQvXuwn1dY/wAPR+ALyEF6+2E+rbH+Ho/AEsgHivVDWucdACT2ASqUoWt3TGt9ouc7XQunOeRPkrV2wqltitDh/wC24eOR8iVTdmtAIEcR71h5N6o3cNLZ2gU2EuOmefJcbvvJtXlKc712fqVLFUtH2GlsN3uaXQ53dI8+Cg1mY7HDTEKCw3G36av5d9UWBZKwDesRhAcZHryR1ctIlLrrvQ061Oo0kDE0PE5FpgHJR27GtgioZkR4rPRFghplvmPzUVpo7LGnZeoPuUe2IEsq1Dq+tUP/ACKdrNXmztf/ANoO8WSkGxVKLJT54j/yK9O7kjy/IsfwgoCFUkJ7XZW1GFjwHNORBCqRtuZYrW+k3rEOhrzkGAHh97XPgrjKqL0v2UU61Os0AYmYTG8tJOfOD5KWWP6VxSfg0ek3aQWyrToMkMaAXj+I6ju0UdvDC1gjI6BNtnq4nve4/wBTqktvtpeRnkEiTbQ60qHS4LMCRJEvmJO8J9tRzptxQ4k90BQ+wtLntAJGeXJSiz0HPc41Tm2mc+RGvJTyw+VlIeCGlehrOPSPc97n9ZxMktAgZ8FPtm6rKbC6YhVPdtSHKQ1Lf1Yk8+apki3RyIo2+vfparMJ6jQY7Sc/cmplu6RzCAcQgHg7vSa+3Atad4Jns1C0u54Ga71XUaM3F0iWWS4Q+TADiSM4iDz8ck9WywUaFNrGQHyMwetzMcFFbcDULM9BI79fP3rrTBaJJJOWZ5aLJkdI0Rg5bY7vvLAYeZ5jUJ3sdokSDkodZqT7RULW673HRqk9KwGgAAS4byeO/uXcXZLZDLFfnostb5CpTbL6ZW9ofC1XDWdkqd2w+mVvbHwhb8RkkhlQhCuICEIQAIQhAGWr17sH9W2P8NR+ALyEF682DP8Altj/AA9H4AlkA4XzYjWs9WkIl7HtE6SRl5woBcPo4qteDaHNDAQSGmSeXLtVmwshSlBS9HhklHwS1bAw0jRwjAWFkciIXnu1Xe6lXe3CThe5p7jA9y9G1HRmdNVSFvtPSV6r/smo8jmMSz8iXVGrh7kxns1ocxxBCUNr5EnIfNKQ8E5gSTkkV5kYDGWYWG7Z6T0i1Lrt2K6S6c20ns8Ja3yIT/s5Sw2akP4QfHNVlc9+Nbd7qJyc99NzfZkF3w+atW7HNNJmAy3CIPGAt+J2/wDh5GePW/8AYrQhC0mcCqz9NdqaKFKn9pzy7mAAQfEkeCswqlPTTaibUxm5lEeLnOJ8oSy8KYvsVl0kLhqUowSYCWXVdDqzoGQz6x9UZZLjaRSguwFry4D1QfcnWnbh+zvk9eoeseDREDs1XO23OaTcIcC+QBh+0DqSNxCarS2RhGZmO3uUnUtjrQkdU65I3peyvMhJLbYXUiA8YXQDHAFdadIjMZjceKr+Co2t9SWhbXLRc92Fon5LlaqZhSbY6zYQ557Es5KMTqtyC86LqbWSIInfM75W1SpLQeK5X/bRUqBvD+y4UqvUwn7KxTTaTN+P6na5r26B78iQTIj5qaWS3mqwFzdd3yy1UDuazGpXwgTIMngN5U9p0WUmgAaCJVFoy5KsS25wZl39ip7awza63tD4QrQttQ481Vm0w/xVX2v5QtHHlcmjNkVKxqQhC1kQQhCABCEIAyF692C+rbH+Ho/AF5CC9ebB/Vtj/D0fgCWQD/CyVgLJSAQ/0k3hgoMph0OqPAjeQASe6YVb3pW6Ng+8Tv4ZypP6RrRittNm6nTDucuP5AKL7Q0ZptcBoc+8FebyHeRJno8dVEa3h40z35LLbLUrkUmgBzyAJMSScteJSQU8UEGDEcinjZ50V6BMCKrC6NAA4Ek9w811UbJ/UxQsNpoVMFak5uWjhrGmE5g7tFcGxFGo2zDpAWySWh2RAyjLcuO0DMdpsbd2N7u4YSpK1aoQXds8rJlbikbBCEEq5nNXvAEk5DVUb6SaIrWl9dpxsPVbh3GnAcCe+ZU29JV9vo9HTHqPDiY1JkRn3qqnW+pOCkC9ziTG4E71nyTd0jTix67CcWRkAucGgx1Rr38Uqszh6rOq3ieHYm+tZ8B6zg58yS31ByEa9qUUILahcfUY495yb5pJOzTHGlHtIkNwWmk6o4N6xDS3EdZjFlwGRCcBYaePEGNxagwJUH2cqYHuI1DcQ/2nF7p8VOhaW5Pnq4CfKQp5Lg9EopSeyDbUVB07zqBl5BNt32kNlrs2n/iVva343kne4k+9c7NSBnLMnLt3BaYuoqwcN6FlWz1HuDabXOB+0BIPYBpnxUqtbRZaDWn14E9p0CebgBslnbL9M3jCI6xzGklRm/rQKtasxmEtxQzUnE2D56dylN93/gEq9I/SccRxayZ8042ENNQBxOFxgxz080nvCkQ4O+80E+AWQcpG6I5IlTNWL6krunoqTXiSHz6/GMwIG7knB2J7pdk0Z9ohQBlV7amJxxTx0IOuilllxAEYiRzMwOSi3XpnlG2bWvMzuk/0VW7U/SqvtfyhWdV0Haqw2p+lVfaHwhV4bubJZ18UNKEIXomUEIQgAQhCAMgr13sJ9XWP8NR+ALyIF672D+rbH+Go/AEsgH8FCwAtiEgFN7btc28auIyCGFvskAALQAOpOaRlhKdvS2zBWoPj12uaTza4EeTimewvkeK8rlJqR6mDeNESOhTrs7m52Wjcu85lNtYw5w5uHmldxVA1x7k0vqapeFl7L24169Brs3Uqb2zx+75KfMCqzZe3NpWsOOhAE8MStJq1cWVwPI5EakbKObT7Qig0tbnUy7BofcpGVVG2lUm01O7XsVM0mo6FxRTlsRX/AHobSygx/WhjgfaLxB7YCidow0rRWo0/VdESesJaDhnhKcabofPMJg2qqFtqLxr1D/xH5KELbo1/TwS22WNnuB3JbZaX+FqneRJ55grttDUFeiyqzSQHjgY8l3uujNBwG9jj5Lt/E5ObkxouF8P7WnzgfNOrbQ4Wd7c5Aw56xP5Qme68ng9ilNnsocx4I9ZpXMrSezmNEKxwe4+KVWGsaYxgAkOESJz3GEhrMg9h/NOV1tFRjmzDhmO5Ve0EH8tkiva1kWQNmfVJO+cUnzSOx0S6k1wAx4tchoZnEo9VtZPrEz2n+ycKNsDqJYCS4zAn5JOnVD2mx4vlrX0y5pBDYMjiYac+A0TLRORHEJeaDm0S2dRPeCMvCE2NdC5X4Vx6FjmhzGEkSMtROqk1kGWfAe5RixUprMBGRIPJSyIcseXTOy2camnequ2q+lVfa/lCtOq2B3qrNqfpVX2h8IWng/ZmPkeDQhCF6ZkBCEIAEIQgDIXrvYP6tsf4ej8AXkVeu9gfq6x/hqPwBLIB/WUISgQP0tWfFZqdQDNlXugggz5KDXRVxCdFaPpAb/gK2U5A+YVU3AAW55STHuWDlG/jP4jK8y8nXM+ZXFlYtflwS+2WCoyq4MaS0HKBiPOY0W153BUZRZaACQZxtIIcwh2sakRC5BKjVPIqHe6ny3PMxPgdyuDZ629NZ6bt+EA9oyPuVJ3faCwtbGjW795ziFYGxd8BpNP7LpcOR3hJhn0y78Znzw7QsnpMKpNsHzaah4n5KybXbJbkqv2sP79363LTmd1Rlwr5DCfW8Ex7as/eg8WN+Y+Se8UOCbdoaQqVmj+ADvlxU4P5pmmatCO57U1kMfBY8APE6cD2hO3/AFJlmxU3sLjECNCN0uOgz3SmWnY/3oAb6oUjFlDmAOElsZZZgbj2e5E5JenIwbTGOyW2m312FsmQRmDn3KS0ryoYQcWEfxAjXuUZqObUrZnC1uTRuMHU8JKkTKeKkWFsZHgR3FTzVSsaESPXlRpmo7AQWnORpOeiZbRSLHGCRpnOeacGmD3rheJ63YPHgtUNUcyRXW/042GiHO6xn9cVNaV0Uujk02h2H1hrpqoXYKkPEKwLfWDaBJAILcyzIgxlKTOpNqmLjojHTvnrHSQNPkuNspwQ4CGuAI+Y8VgmVtRONhadWEkdh9ZcNNVR0sNqwEHLLT8lKLPaA/MHgoC52E8k83Lay1wAzB1ClkxpqznayTV8/FVXtR9Kq+0PhCtFx1VW7UfSqvtD4Qm4H2Zl5H1Q0oQhemYwQhCABCEIA2C9dbBH/LrH+Ho/AF5EC9R7DXgW2CyjcLPS+AKeR0gJvKMSYq14Hck77a6NVH+UZI321tDDZKzSfslUu68xTA6MTwHBo395Vg7b1T+x1YMEgeE5qu7FY8TSeIgcgs+SntmzjrVEy2Ct/Smq4iCAwHnJJ+SlF7tBpPxQRhdM6RCjewlj6Om5297ie4SAPennaCr+4cOMDxIXOtLQk5XOisbUxzLQZJAIaW9kJ52ZvQurtGcAxrxySXbVrgaWWWE9bwkLXZyiabWO3kh3nCWaVJsupdk0Wo6tIUJ2qzrSd4HuUsFSQontW6K3awfNUa0jNi+xHKiR7Q0TIqCYAaDGo5paTmnGwgEwd4AKVy6s0+kIFYudlJdxJOfmpHcdjrYziybha4HTXLdzTTWsoY97TkQ48AYUyuSs3qtBDsoyM884Rkkq8ORQwXhYHh5fRYDkS4GDEa9Vb3VeznnCGNHHE7L/AGjUJ+vtrqb+lZujEOIP6Cjd32Cp0/7oAiZBcYEHPdwSR+caZ26djfelA06zmkcHCNCCkF4MJIIGUQSprtrcdSnSpV3OY6Oq7DIidNdROSitVksPYr43VWGppoZWqTyH2YPpgscBB0wvjI9UZd6j1KlIPMSnG7bQQC2ciDrOqrNGeGmdJXJtbo3g+I4jet3nTtXGsydcuail/c2zdrQXhR68N0cJB5HMJ62fptZIyJgZ7+7kkNCgXUj/AAnLfl+pXO7Jp1hn1T81KW4tIn+2SypvVWbS/SavtD4QrQxZ9yq/aT6TV9ofCE/B+zIcj6oakIQvSMYIQhAAhCEAZC9G7Iv/AMFZv/BS+ALzmFemzV5htioDhSpiP9oUORJKKsaCbZLxXB0WOnGnJRez25zXFa17zAMkxPu3rzv5taLrELtqKoqWaq0HPDPcCCVDbodI/XBdLZfbHB4aZxAjl2JFclXrD2Uz7OFtF8S6k/uGvhpN70XzXxMaOLxv70x07xbhDQcxIPNcqdvxkCZw59mX91z+SlRPp8rFu1dnxWUOgSwg58NCmewVyWAk5/qICUX5eGKg5sgZR2xmme45LTK5N94WUxa0WFdt4B1Od4H9ExbVVJqNP8AHmZTeL1bS6pJEkZ96VV6jKsQ4EAHP5eK4szpWhVBKVjRS1Helt3vzC0fRbGLcN/Gcl1oUi2Ccte5dc0yhyvKzNbV6SBnBMgHMKa0adN9EENbiAkEAAiNc+aiV4PBwnin277UG2b/YuRlaFyLRl4BcQcwW5qO2dpoVcO6eqeIlPDLYCQ7i1cb2pB9LGNW5j8lKDrTGHq87O2rQLH5tOEkb+KiFq2VgOFN8gDQ6wd08VIrqt/S0Y+0BmsnOexUeRxYsLRVJolpz3H+6LGYqJ92hsmCseDs/zUeYevP61W+MuysnJUP9juKrWAczCGneTwyOSX1tlnRk8YhqIy8U67LO/cM7XfESnYjUcdPBYMmaalSLRkR1l39FRP2jqecbvCVGrwoYKgI0MEHlkYVgPs0tIUCvungcWfdPiNyMUm3s62PbHyAeIVb7RfSKvtfIKw7qaXUmkdir3aQRaavtfILXxFU2Z870NSEIW8yAhCEACEIQBsFZVy23DQog6dG34QVWoVpXNd/SWWgZ0ptnwCzcppRVlsPopbbDLf4hlyTJfNZ7nEbgPJSJl3DUjTSNwBge5cjYBJMTI09y8+E4Rdmhpsjdku1z3QNMu9SGx3TgdlzjwyTvRogRA4doStoyOUlLk5Tk6Q0Y9SFW673seXTkTOW7rf1WjqdRjCGziLt0+qBl4qZ2uljA6oGQ17d8JRRpNbmWg5e5H/pqlQKJBKl3VXEAmZjxP5fJOt1XU+mSJkHfnuUhqWUESMieA07l1LI7SZ0zST5LaqjsUlsh97WEkkjMg5Dnl5Jvc59JwAOe/nn/AEUrt1qawgcDw8yUwizkzWqRnoJ1z5LTincfkSk7dnQXdaKjADHVIMEgB3Ac/tfqEuq2h7cOPsJ3GBn2cV2stqa4iRBIgaxCda1naWxu9yhkyq6aHS/sMVptramTcsO78k6VK2GyEmfUjmm2rcwZULgcoEZcNVpaa5cwN3AeJTxcf6Qe0NbLwIIzTw+9wKUTOIFR51iIIM7vEpS6iMO/JWlCLoVSY42W92U8xIc4RujWOO9PNjvVhaC4gOO7XXTyUOfZju3CctexcqDDLidP6QuSwxkDkSDaG10qsbnNBO7McVG6VkbJdiBGsc5iPmkpBDu/fySuk2G9slXjDoqRNyvRIrpvxlno4c3EEeLsz3AEeKW1dpmDQEnhu/X5qHsnuK6mmczwUsmKL2zqlQ4jamoWxEGdeU6DuCRW61NqyXZOgd+SR1XkgDme08lzoDrcc9Fz+Nfh3u0PFzWw0gRu5qE7R1MVpqni75BSJ9efVCid5f6jp1n5K/GhUmyWSVoSoQhbCIIQhAAhCygACuTZ9w/ZqH/iZ8IVOK17jqj9noj/ALbPhCx81XBFsPpIGkTGuSQVrQAexca1oLQSmJtv65k5FefjwOWy7kSZldKLPapMFQyrehEgbv0Uru+/ToR3ppcaSVoFOyWPqkAxos06896aql4DQ6nd2o/bBrwCg8TO9h7q2kNCbqt7ATJ0A96SftmJvWykf3TMRHWmeRT48F+nHM42+8ukfKVV6xqta1pAAiM9O1M1snFIECZ5Jzs0NwmNZgra4pJUTsebMGgAOGYjP3pxr2sAZHLemZ1cNAC5W60S2BqVjljcnsqpUh4rW4EE6iMozTDUtgmACIy8Eqo4WNaP0VwqUMwVTGlDTOXZrBw4t25dmwR+td67xlC4hkYs8yZT3ZwzUAAHh2pM2n7yfFdqlMmAstsxA1k6rilQNaEVaxgu7vetq1lmOEAea6mpO7NdKDTHWOafs0KN7rCcvNKSQGwQlLwREhcrS4ZFccu3p2hrtbACIzSSk6JdvS+tRBOse5Jq9gJGu8Ac0682IzVrMQkZTqovfDYrPH8XyUqs7y2RvB9yil7/AOs+fvfJaOP9mJPwRIQhaiQIQhAAshYQgDYKzLk+j0vYb7kIWXl/VFcPovtnqH2SojUOZ7VhChx/GVmYfqVtZzn3j3IQtP4KvRdRMvM55JwoHPuWULLMc0qH3rk7TvQhciKIqm7tXZx6rfbd7kIVJeIBZV9cdi3pat7PmUIUBv6Q4dpS9gyQhJL8GMnXvSZ2ruxCEy9OGa/qeCW0NB2LKEkhxtot67l2f+vBCFWXhMKPyKSWzRvesoSL06JjourdyEKz8Jfojj96e0qH3x/rP9r5BCFbj/Zi5PBChCFsJAhCEAf/2Q==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UUEhQWFRQXFhUYFxcYFxUXFBQYGBQXFhQXGBQYHCggGBolGxUUITEhJSkrLi4uFx8zODMsNygtLisBCgoKDg0OGhAQGywkHyYsLCwsLCwsLCwsLCwsLCwsLCwsLCwsLCwsLCwsLCwsLCwsLCwsLCwsLCwsLCwsLCwrK//AABEIAMIBAwMBIgACEQEDEQH/xAAcAAABBAMBAAAAAAAAAAAAAAAABAUGBwECAwj/xABHEAABAwEFBAYGBwYFAwUAAAABAAIRAwQFEiExBkFRYRMicYGRoQcycrGywTQ1QlJ00fAUI2LC4fEkJTOCohVjcxZTkrPi/8QAGQEAAwEBAQAAAAAAAAAAAAAAAAIDBAEF/8QAJhEAAgICAwADAAEFAQAAAAAAAAECEQMhBBIxIjJBE0JRYXGBFP/aAAwDAQACEQMRAD8Ao1CEIAyF652CYDdtiMD6NR3D7gXkVevNgfqyxfhqPwBLLwB86IcB4BZ6NvAeCzK2akA06MfdHgEdE37o8AuixC6Bp0Q4DwCOjH3R4BboXANOjb90eAWejHAeAWy0qVA0STAkDvJAA8SEAZ6IfdHgEdE3gPALcFZQBzFIcB4BHRt+6PALoFq4oA0NIcB4BcrRVp0xLyxo0l2FoPYSurnRqqN9KW1YtFcU6L5pUt40c/eR2aeKVuhlGy7aFSm/1Cx3ZhPuXXo2/dHgF59ufaerSa0uzcJhwOF/KTvV9XVVc+jTc+MTmNJjSSJXIyvTCUaFIpt+6PAI6JvAeAWKlUNBc4gAak6BMf8A6ysmPB0ufHCcPimckvTiTY+9E3gPALBpt+6PALNKqHAFpBBzBGYI5FZXThwNNv3R4BJq9McAlrkkroAb6zBwHkkNSmOHuThaEhqoAbLbTHDyC8/7cj/HWj2/5QvQNsXn/bof460e3/K1PFgMCEITACEIQAIQhAAvXmwX1bYvw1H/AOsLyIF692CH+W2P8NR+AJZAPsLIQVErbftX9vbQYYYHNadM/Vc7dwkKUpqPo0YuXhLSUwXttjZLO7BUqgvBgtaC4g8CdB4rXbW+DQsFetTd1g3C1wgw55DAe0F09y88WIl9QYiZJJk556kok9WhoQ7PZ6Nu3amzVyAypm7IA5SeA3TyT0FR1hrup4A2n6pDg7LMtM5DulXfQdIB1kA+IUsOTvdj58P8dG5Ua2xtJBs7B9qtTP8A8XtjzKkyiV/s6S8LLTnJoxnuLj/KqZHonD0lqyVgBZTiGEwbW2K1PY19kqYajCeqTAeDunSe3JSArVy41Z1Oiir/ANvraaVSzVmtY71XGCHjiOGfFQBgJcJVp+l5tOpaAAOtTpw4gQSSZGe+AoNQr2ZgAqUiHEatcT4tJylT7JaNCi6TE1kpmpUZTbMuc1ojiSBl4r0jarQ2y2cu3U2acYAAVH3G6gyo2vRbL6Rx4XYwO+TG/irUp3nSvSyVaLHYKjmEFpIJadx5id64pCzIXa9sqttpCl6vXOON7d0frglFmu+kWHICI7Se1RBl116BqMNN3SMcMwD3EJ8sN4EQys006hEgHSpzbwPJZcyk3otFKrLF2BrE0X0zn0b4HYRihSeFB/R5bP8AVY5rmue4uEiJDeqfzSzaDb2z2V5p51Hj1g2IaeBPFasUkoKzPKDlKkShyTVlELL6S6DiMVNze8FSCw3xStDcVJ08RvB5hPHJFukEsM4q2jNcJC9Lq5SGonJDbbQvP23f0+0e2PgavQNtXn/bz6faPbHwBPECPoQhMAIQhAAhCEAZC9e7B/V1j/D0fgC8hBevNg/q2x/h6XwBLIB/Kqe9LS5tqtMZPFZ0cRPDxVsBVRas74dGhtFOecYfmFkzq0jTxvX/AKJnbrqabsqUamQNndiMaHAXYu0OzXnOy1IPn2BXrf22gD30aTWubBY55zEkQ6BoYnvVYf8AQCxwNNweJO6CQBnlx5b1yWaK+I+PFK7aF120xVwtY7ETADdTJMCM1e1jo4GMYNGta3wEfJVTsVWZYqrn9Hia8AEjN7Mycge2DHJWjd14U6zcVN0jwI7Qcwucdx3sOU234LFG6Lsd4ujMMp4ezL/9FSQqMbNjFa7W/wDjwjkASrz9SM0VpkoCEBBTiGHFayoR6RsjTkENcCOkxVMLDw6NrgC47iVy2DvlziKT3FwiGg7nDPzCk8qUqZVYm42hj9MVM9NTwMcXOp5kAmczA4KPWLZ2z4Wm1VQ04sL2iMbTuncBmpn6V7c+kKZE4c5G4+sCD3HyVX2E9IektBJB3Axi9ojUKclTbKwfxJddNsoUQ6lTwisx4AGU1ZcBhzOZj5q1rjsZZTBexrXmZgNkDcJAVMXXf1IPNNjW02jIYWjM8zu7VP7g2oeKjWVn4mOgAmARwzGqSOSpVJCzi2tDJ6Sab6NrD+lLG1WdUAfabkQcjPkorTpPtNQw7EQMi4aECPfmrM9JdSzCgOnpiq8YujbiILSR62R0UE2Rc9kHomuJ0IJlvDLRNONOymOXxH+7nusVicA2bSWvDHlxLs5MwchlERyVdWSh0hJcTOp3nmppfFrfQb0tbN8w0cXE5ZbmhR61292N5ZDXxMhrRiEye9Jbori/Rrt1E02hwxQSR1v7J12MvF9O1U9Yf1SM4g6eBTJb70fVcA4zh47+1SzYWpTFIlzW9IHOg/ag5rqVK2dlNtUWK62BchXBTOLTPiulKtzVVkMTgKLaV5/27+n2j2x8AV8Wy0CFQm27pt1c8Xj4QtMHZOhiQhCc4CEIQAIQhAGQvXuwn1dY/wAPR+ALyEF6+2E+rbH+Ho/AEsgHivVDWucdACT2ASqUoWt3TGt9ouc7XQunOeRPkrV2wqltitDh/wC24eOR8iVTdmtAIEcR71h5N6o3cNLZ2gU2EuOmefJcbvvJtXlKc712fqVLFUtH2GlsN3uaXQ53dI8+Cg1mY7HDTEKCw3G36av5d9UWBZKwDesRhAcZHryR1ctIlLrrvQ061Oo0kDE0PE5FpgHJR27GtgioZkR4rPRFghplvmPzUVpo7LGnZeoPuUe2IEsq1Dq+tUP/ACKdrNXmztf/ANoO8WSkGxVKLJT54j/yK9O7kjy/IsfwgoCFUkJ7XZW1GFjwHNORBCqRtuZYrW+k3rEOhrzkGAHh97XPgrjKqL0v2UU61Os0AYmYTG8tJOfOD5KWWP6VxSfg0ek3aQWyrToMkMaAXj+I6ju0UdvDC1gjI6BNtnq4nve4/wBTqktvtpeRnkEiTbQ60qHS4LMCRJEvmJO8J9tRzptxQ4k90BQ+wtLntAJGeXJSiz0HPc41Tm2mc+RGvJTyw+VlIeCGlehrOPSPc97n9ZxMktAgZ8FPtm6rKbC6YhVPdtSHKQ1Lf1Yk8+apki3RyIo2+vfparMJ6jQY7Sc/cmplu6RzCAcQgHg7vSa+3Atad4Jns1C0u54Ga71XUaM3F0iWWS4Q+TADiSM4iDz8ck9WywUaFNrGQHyMwetzMcFFbcDULM9BI79fP3rrTBaJJJOWZ5aLJkdI0Rg5bY7vvLAYeZ5jUJ3sdokSDkodZqT7RULW673HRqk9KwGgAAS4byeO/uXcXZLZDLFfnostb5CpTbL6ZW9ofC1XDWdkqd2w+mVvbHwhb8RkkhlQhCuICEIQAIQhAGWr17sH9W2P8NR+ALyEF682DP8Altj/AA9H4AlkA4XzYjWs9WkIl7HtE6SRl5woBcPo4qteDaHNDAQSGmSeXLtVmwshSlBS9HhklHwS1bAw0jRwjAWFkciIXnu1Xe6lXe3CThe5p7jA9y9G1HRmdNVSFvtPSV6r/smo8jmMSz8iXVGrh7kxns1ocxxBCUNr5EnIfNKQ8E5gSTkkV5kYDGWYWG7Z6T0i1Lrt2K6S6c20ns8Ja3yIT/s5Sw2akP4QfHNVlc9+Nbd7qJyc99NzfZkF3w+atW7HNNJmAy3CIPGAt+J2/wDh5GePW/8AYrQhC0mcCqz9NdqaKFKn9pzy7mAAQfEkeCswqlPTTaibUxm5lEeLnOJ8oSy8KYvsVl0kLhqUowSYCWXVdDqzoGQz6x9UZZLjaRSguwFry4D1QfcnWnbh+zvk9eoeseDREDs1XO23OaTcIcC+QBh+0DqSNxCarS2RhGZmO3uUnUtjrQkdU65I3peyvMhJLbYXUiA8YXQDHAFdadIjMZjceKr+Co2t9SWhbXLRc92Fon5LlaqZhSbY6zYQ557Es5KMTqtyC86LqbWSIInfM75W1SpLQeK5X/bRUqBvD+y4UqvUwn7KxTTaTN+P6na5r26B78iQTIj5qaWS3mqwFzdd3yy1UDuazGpXwgTIMngN5U9p0WUmgAaCJVFoy5KsS25wZl39ip7awza63tD4QrQttQ481Vm0w/xVX2v5QtHHlcmjNkVKxqQhC1kQQhCABCEIAyF692C+rbH+Ho/AF5CC9ebB/Vtj/D0fgCWQD/CyVgLJSAQ/0k3hgoMph0OqPAjeQASe6YVb3pW6Ng+8Tv4ZypP6RrRittNm6nTDucuP5AKL7Q0ZptcBoc+8FebyHeRJno8dVEa3h40z35LLbLUrkUmgBzyAJMSScteJSQU8UEGDEcinjZ50V6BMCKrC6NAA4Ek9w811UbJ/UxQsNpoVMFak5uWjhrGmE5g7tFcGxFGo2zDpAWySWh2RAyjLcuO0DMdpsbd2N7u4YSpK1aoQXds8rJlbikbBCEEq5nNXvAEk5DVUb6SaIrWl9dpxsPVbh3GnAcCe+ZU29JV9vo9HTHqPDiY1JkRn3qqnW+pOCkC9ziTG4E71nyTd0jTix67CcWRkAucGgx1Rr38Uqszh6rOq3ieHYm+tZ8B6zg58yS31ByEa9qUUILahcfUY495yb5pJOzTHGlHtIkNwWmk6o4N6xDS3EdZjFlwGRCcBYaePEGNxagwJUH2cqYHuI1DcQ/2nF7p8VOhaW5Pnq4CfKQp5Lg9EopSeyDbUVB07zqBl5BNt32kNlrs2n/iVva343kne4k+9c7NSBnLMnLt3BaYuoqwcN6FlWz1HuDabXOB+0BIPYBpnxUqtbRZaDWn14E9p0CebgBslnbL9M3jCI6xzGklRm/rQKtasxmEtxQzUnE2D56dylN93/gEq9I/SccRxayZ8042ENNQBxOFxgxz080nvCkQ4O+80E+AWQcpG6I5IlTNWL6krunoqTXiSHz6/GMwIG7knB2J7pdk0Z9ohQBlV7amJxxTx0IOuilllxAEYiRzMwOSi3XpnlG2bWvMzuk/0VW7U/SqvtfyhWdV0Haqw2p+lVfaHwhV4bubJZ18UNKEIXomUEIQgAQhCAMgr13sJ9XWP8NR+ALyIF672D+rbH+Go/AEsgH8FCwAtiEgFN7btc28auIyCGFvskAALQAOpOaRlhKdvS2zBWoPj12uaTza4EeTimewvkeK8rlJqR6mDeNESOhTrs7m52Wjcu85lNtYw5w5uHmldxVA1x7k0vqapeFl7L24169Brs3Uqb2zx+75KfMCqzZe3NpWsOOhAE8MStJq1cWVwPI5EakbKObT7Qig0tbnUy7BofcpGVVG2lUm01O7XsVM0mo6FxRTlsRX/AHobSygx/WhjgfaLxB7YCidow0rRWo0/VdESesJaDhnhKcabofPMJg2qqFtqLxr1D/xH5KELbo1/TwS22WNnuB3JbZaX+FqneRJ55grttDUFeiyqzSQHjgY8l3uujNBwG9jj5Lt/E5ObkxouF8P7WnzgfNOrbQ4Wd7c5Aw56xP5Qme68ng9ilNnsocx4I9ZpXMrSezmNEKxwe4+KVWGsaYxgAkOESJz3GEhrMg9h/NOV1tFRjmzDhmO5Ve0EH8tkiva1kWQNmfVJO+cUnzSOx0S6k1wAx4tchoZnEo9VtZPrEz2n+ycKNsDqJYCS4zAn5JOnVD2mx4vlrX0y5pBDYMjiYac+A0TLRORHEJeaDm0S2dRPeCMvCE2NdC5X4Vx6FjmhzGEkSMtROqk1kGWfAe5RixUprMBGRIPJSyIcseXTOy2camnequ2q+lVfa/lCtOq2B3qrNqfpVX2h8IWng/ZmPkeDQhCF6ZkBCEIAEIQgDIXrvYP6tsf4ej8AXkVeu9gfq6x/hqPwBLIB/WUISgQP0tWfFZqdQDNlXugggz5KDXRVxCdFaPpAb/gK2U5A+YVU3AAW55STHuWDlG/jP4jK8y8nXM+ZXFlYtflwS+2WCoyq4MaS0HKBiPOY0W153BUZRZaACQZxtIIcwh2sakRC5BKjVPIqHe6ny3PMxPgdyuDZ629NZ6bt+EA9oyPuVJ3faCwtbGjW795ziFYGxd8BpNP7LpcOR3hJhn0y78Znzw7QsnpMKpNsHzaah4n5KybXbJbkqv2sP79363LTmd1Rlwr5DCfW8Ex7as/eg8WN+Y+Se8UOCbdoaQqVmj+ADvlxU4P5pmmatCO57U1kMfBY8APE6cD2hO3/AFJlmxU3sLjECNCN0uOgz3SmWnY/3oAb6oUjFlDmAOElsZZZgbj2e5E5JenIwbTGOyW2m312FsmQRmDn3KS0ryoYQcWEfxAjXuUZqObUrZnC1uTRuMHU8JKkTKeKkWFsZHgR3FTzVSsaESPXlRpmo7AQWnORpOeiZbRSLHGCRpnOeacGmD3rheJ63YPHgtUNUcyRXW/042GiHO6xn9cVNaV0Uujk02h2H1hrpqoXYKkPEKwLfWDaBJAILcyzIgxlKTOpNqmLjojHTvnrHSQNPkuNspwQ4CGuAI+Y8VgmVtRONhadWEkdh9ZcNNVR0sNqwEHLLT8lKLPaA/MHgoC52E8k83Lay1wAzB1ClkxpqznayTV8/FVXtR9Kq+0PhCtFx1VW7UfSqvtD4Qm4H2Zl5H1Q0oQhemYwQhCABCEIA2C9dbBH/LrH+Ho/AF5EC9R7DXgW2CyjcLPS+AKeR0gJvKMSYq14Hck77a6NVH+UZI321tDDZKzSfslUu68xTA6MTwHBo395Vg7b1T+x1YMEgeE5qu7FY8TSeIgcgs+SntmzjrVEy2Ct/Smq4iCAwHnJJ+SlF7tBpPxQRhdM6RCjewlj6Om5297ie4SAPennaCr+4cOMDxIXOtLQk5XOisbUxzLQZJAIaW9kJ52ZvQurtGcAxrxySXbVrgaWWWE9bwkLXZyiabWO3kh3nCWaVJsupdk0Wo6tIUJ2qzrSd4HuUsFSQontW6K3awfNUa0jNi+xHKiR7Q0TIqCYAaDGo5paTmnGwgEwd4AKVy6s0+kIFYudlJdxJOfmpHcdjrYziybha4HTXLdzTTWsoY97TkQ48AYUyuSs3qtBDsoyM884Rkkq8ORQwXhYHh5fRYDkS4GDEa9Vb3VeznnCGNHHE7L/AGjUJ+vtrqb+lZujEOIP6Cjd32Cp0/7oAiZBcYEHPdwSR+caZ26djfelA06zmkcHCNCCkF4MJIIGUQSprtrcdSnSpV3OY6Oq7DIidNdROSitVksPYr43VWGppoZWqTyH2YPpgscBB0wvjI9UZd6j1KlIPMSnG7bQQC2ciDrOqrNGeGmdJXJtbo3g+I4jet3nTtXGsydcuail/c2zdrQXhR68N0cJB5HMJ62fptZIyJgZ7+7kkNCgXUj/AAnLfl+pXO7Jp1hn1T81KW4tIn+2SypvVWbS/SavtD4QrQxZ9yq/aT6TV9ofCE/B+zIcj6oakIQvSMYIQhAAhCEAZC9G7Iv/AMFZv/BS+ALzmFemzV5htioDhSpiP9oUORJKKsaCbZLxXB0WOnGnJRez25zXFa17zAMkxPu3rzv5taLrELtqKoqWaq0HPDPcCCVDbodI/XBdLZfbHB4aZxAjl2JFclXrD2Uz7OFtF8S6k/uGvhpN70XzXxMaOLxv70x07xbhDQcxIPNcqdvxkCZw59mX91z+SlRPp8rFu1dnxWUOgSwg58NCmewVyWAk5/qICUX5eGKg5sgZR2xmme45LTK5N94WUxa0WFdt4B1Od4H9ExbVVJqNP8AHmZTeL1bS6pJEkZ96VV6jKsQ4EAHP5eK4szpWhVBKVjRS1Helt3vzC0fRbGLcN/Gcl1oUi2Ccte5dc0yhyvKzNbV6SBnBMgHMKa0adN9EENbiAkEAAiNc+aiV4PBwnin277UG2b/YuRlaFyLRl4BcQcwW5qO2dpoVcO6eqeIlPDLYCQ7i1cb2pB9LGNW5j8lKDrTGHq87O2rQLH5tOEkb+KiFq2VgOFN8gDQ6wd08VIrqt/S0Y+0BmsnOexUeRxYsLRVJolpz3H+6LGYqJ92hsmCseDs/zUeYevP61W+MuysnJUP9juKrWAczCGneTwyOSX1tlnRk8YhqIy8U67LO/cM7XfESnYjUcdPBYMmaalSLRkR1l39FRP2jqecbvCVGrwoYKgI0MEHlkYVgPs0tIUCvungcWfdPiNyMUm3s62PbHyAeIVb7RfSKvtfIKw7qaXUmkdir3aQRaavtfILXxFU2Z870NSEIW8yAhCEACEIQBsFZVy23DQog6dG34QVWoVpXNd/SWWgZ0ptnwCzcppRVlsPopbbDLf4hlyTJfNZ7nEbgPJSJl3DUjTSNwBge5cjYBJMTI09y8+E4Rdmhpsjdku1z3QNMu9SGx3TgdlzjwyTvRogRA4doStoyOUlLk5Tk6Q0Y9SFW673seXTkTOW7rf1WjqdRjCGziLt0+qBl4qZ2uljA6oGQ17d8JRRpNbmWg5e5H/pqlQKJBKl3VXEAmZjxP5fJOt1XU+mSJkHfnuUhqWUESMieA07l1LI7SZ0zST5LaqjsUlsh97WEkkjMg5Dnl5Jvc59JwAOe/nn/AEUrt1qawgcDw8yUwizkzWqRnoJ1z5LTincfkSk7dnQXdaKjADHVIMEgB3Ac/tfqEuq2h7cOPsJ3GBn2cV2stqa4iRBIgaxCda1naWxu9yhkyq6aHS/sMVptramTcsO78k6VK2GyEmfUjmm2rcwZULgcoEZcNVpaa5cwN3AeJTxcf6Qe0NbLwIIzTw+9wKUTOIFR51iIIM7vEpS6iMO/JWlCLoVSY42W92U8xIc4RujWOO9PNjvVhaC4gOO7XXTyUOfZju3CctexcqDDLidP6QuSwxkDkSDaG10qsbnNBO7McVG6VkbJdiBGsc5iPmkpBDu/fySuk2G9slXjDoqRNyvRIrpvxlno4c3EEeLsz3AEeKW1dpmDQEnhu/X5qHsnuK6mmczwUsmKL2zqlQ4jamoWxEGdeU6DuCRW61NqyXZOgd+SR1XkgDme08lzoDrcc9Fz+Nfh3u0PFzWw0gRu5qE7R1MVpqni75BSJ9efVCid5f6jp1n5K/GhUmyWSVoSoQhbCIIQhAAhCygACuTZ9w/ZqH/iZ8IVOK17jqj9noj/ALbPhCx81XBFsPpIGkTGuSQVrQAexca1oLQSmJtv65k5FefjwOWy7kSZldKLPapMFQyrehEgbv0Uru+/ToR3ppcaSVoFOyWPqkAxos06896aql4DQ6nd2o/bBrwCg8TO9h7q2kNCbqt7ATJ0A96SftmJvWykf3TMRHWmeRT48F+nHM42+8ukfKVV6xqta1pAAiM9O1M1snFIECZ5Jzs0NwmNZgra4pJUTsebMGgAOGYjP3pxr2sAZHLemZ1cNAC5W60S2BqVjljcnsqpUh4rW4EE6iMozTDUtgmACIy8Eqo4WNaP0VwqUMwVTGlDTOXZrBw4t25dmwR+td67xlC4hkYs8yZT3ZwzUAAHh2pM2n7yfFdqlMmAstsxA1k6rilQNaEVaxgu7vetq1lmOEAea6mpO7NdKDTHWOafs0KN7rCcvNKSQGwQlLwREhcrS4ZFccu3p2hrtbACIzSSk6JdvS+tRBOse5Jq9gJGu8Ac0682IzVrMQkZTqovfDYrPH8XyUqs7y2RvB9yil7/AOs+fvfJaOP9mJPwRIQhaiQIQhAAshYQgDYKzLk+j0vYb7kIWXl/VFcPovtnqH2SojUOZ7VhChx/GVmYfqVtZzn3j3IQtP4KvRdRMvM55JwoHPuWULLMc0qH3rk7TvQhciKIqm7tXZx6rfbd7kIVJeIBZV9cdi3pat7PmUIUBv6Q4dpS9gyQhJL8GMnXvSZ2ruxCEy9OGa/qeCW0NB2LKEkhxtot67l2f+vBCFWXhMKPyKSWzRvesoSL06JjourdyEKz8Jfojj96e0qH3x/rP9r5BCFbj/Zi5PBChCFsJAhCEAf/2Q=="/>
          <p:cNvSpPr>
            <a:spLocks noChangeAspect="1" noChangeArrowheads="1"/>
          </p:cNvSpPr>
          <p:nvPr/>
        </p:nvSpPr>
        <p:spPr bwMode="auto">
          <a:xfrm>
            <a:off x="42545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SEhUUExQWFhUXGBcaGRgYGBcYGBoaGhocFxocHRsYHSggGBolHRgXITEhJSkrLi4uFx8zODMsNygtLisBCgoKDg0OGxAQGywkICQ0LCwsLDcsLCwsLCwsLCwsLCwsLCwsLCwsLCwsLCwsLCwsLCwsLCwsLCwsLCwsLCwsLP/AABEIAMkA+gMBIgACEQEDEQH/xAAcAAACAwEBAQEAAAAAAAAAAAAFBgMEBwIBAAj/xABCEAABAgQDBAcFBgUDBAMAAAABAhEAAwQhBRIxBkFRYRMicYGRobEyQsHR8AcUI1Jy4TNigrLxFSQ0Q1OSwhZjc//EABoBAAMBAQEBAAAAAAAAAAAAAAIDBAEFAAb/xAAtEQACAgICAQMDAwMFAAAAAAABAgARAyESMUEEEyIyUWEUcYFCobEjUmKR8P/aAAwDAQACEQMRAD8A0+dWBB7A57IsS6hB3tCHiFWpSlHiw8LjzeKlNMKwoqUVflu1u7nHza5SJ1T6OgCTU0U1aR7w1j7733xm/QAFibkXYm3J3jmgxNdPNS8wqlksQouRu334Rts30xfsgTUUzY+6aIKVeZIMejfyh4JUBuxEUCakyhEYUYH1OPSke0oRRnbXU6RdfkYP9Sv9B/tNGBz2IeMzlHQ5xSwyuROQFILg6GCKJL3Mar58mhAKqhldMti40iUKiVaBEE5UEnL04o9TDTz6dJCmNwxcEagsR6EjvgfNwOUTvHs79MtgRza3dvi6Ju6PRMEU++h6MHgYNnYHLLM7MQz7iXaOl4OhwWOr674JgiPVoBhLYSwtD/eGHA7EHf6RLtZTpSEhidAGHe2+OkYQgMQDYgi+8abvp4uZCN8dJWd4gApGmueNdipBTYWhCgsO4DBy9voxdIjnpDHKrw21vSkwN/eSKl8IrKnblCJAeFo4LPc3heb1F1w0ft4hKldz1Mu1jHIBGoj1Jjz7wND3wxMigX9P+JhUn8zpQtHGmke9IDpcRGhiefbAv6gjx/MwY5xMqLdkcVClFBKQkljYm0TzpAY3hK2nrsqTLKilRuCACCnt1EF+oAFGYMRJ1FbEU/ilKwJdyCB7vdwvFGqUAUKR+UPvZQsdeLA98Wiqz5lFRcLBe4DEX3/BoqTpd8wScr/uz8YnB3LK1IJ7zFpLpGcsNyU38hHDGJZsokZgk5XYbwCdA8ezKCYCQUhwSDcQ4biTqOU1adFEJB3mwPfxijTYjKlKUCQzDK19HG7SM8Vj9TMGUrUsC7EDd2CL+GYhmYzcyEb1ITn8nt5wj9FxHyMub1fPSiNs3E0FdiySOesD6lYUSbHsi9Q4TTzUFUuqKm5Jt2jWA+J4NNl9ZLKHFOvhBYlx3QNRDM1XNl2dnhdOgj8oiHG6lISz62gH9nk2ZMowtZAKSUJezgfHd3Qyy6OU2ZZcsxBPf8IQ/IfA+IA4huUS5wAzAs1oB4xJCiGZnY98F9oa+SJqhKLpSwLXFtBpftcwtVmKolqLJUd+75wKIb1L7tbML7F4uaeb0SichNn3H5RrUs2cFwdI/ONRizqKgnnrG0bB4z95pUrPtBwRwaLFR1OvP+ZBnAIv7RmUp9YjnSY8EwkiJi2saUyZAbk9hZSWiPuh8Ysrud0crQ1xCfYZdkRge5AAxvEzjdEa3MfIQTB48hBoCeIB3OxMeOnvES5RjpKTFKu3kQCokizHKZkRGY2scFe+N93zM9uTrMelQaK0yY0dCYAHOkGjLswSp6gvFNopFOPxJg8Yz/aL7S8ziQj+o2/zFXa3BOnmzJqCXDsCeqydddH+EJalSx7qnbiGB8ISjjMN7/ErbF7REYUfaFUgMQntvDnsdtQZ6CslyFMpDElIaygd4N926MpAlq1SRz/zuieUVSV5paikizjgfURremxkaFGD7jHs3P0SmsSUOo2aFHHqCnnOZKkiYb3VY+OkEsHCkScjhQCQQo6KSQ4PhCnVUq2KsiglzdjlDnjEmQoa49wUBswdKTMQogWUlyQd+4232JjlSSkAhQsoFuY3tE0tFy6SpwWY7zoefZF+ZRjKZiAWSlGZCgXJWCHB7WjLAjblNFSyjM6P8OYC6d2YDXkyvWKEyqUSSUAkkuXXr/5QapaITJRQCUzEkqyknKoH0O6Ayp6gWKEuLXF7QxaizFXDUZpSwgDMNTvY6fKDmGYTOEkHo1N2A8dwLtHOzFEhE9y90qAG7coPxsDDpOxBMsXLWccW3MN8DnzENSzoYMfxs/tEddCQQQTc3Lp72KCFDsIiSZPnZsklcyYzWIB8tW5waWZE8FZnBCrnczjQKGr9kEti5oliZPmXTLBbt1JHd6x5cn+6ZkQAGouU+MV9J/01NwyEp8nEcbRbcKqJOQoEpb9bLbMOB3jsi3tDtrOnEpkJ6NO4pHX8tIQanMSSoqzE3d3fm94ox4VY2wEjdivU6nVizqTfdcBonw6nWq5JbdeJsgmywbOkMR737iDmHSwAkJ5Qx8nFdCFjxcmsme0lZMQUo6JCwSwK5TO/MDS/CG/Z2bPSCqTKKQSQQhspILaFuGrQBrFJTldSQq5csPPW/wAI0HYi8gWDBspGhTuMRfWR4lGSkU+ZzTY1VBQCpCiH1Zv2hrkznDs0eISIkMuKEV183OfkZW8VOAqOxHPRXEeTFF2gjkK9wKvqdDWPsnCIyqJZQjUcHxPEGp70R4wNx/FUUsozFqAG4bz2DfBMExlO1tNMq8QXLmkiVKQlkg65n8HvBZXVU+0PDjLvUrVn2kTVk9HLZD+0p/gPjFOT9oU1Mx1gLRb2XDeOsT4rs3IKOqFpJ1ZRyvu6ptCDWU6pSyg6jwI4xPhXDksSvKMmLeqm+YLjqKqWFJLgwTnoAQX4Rjn2aYpkndEokJVcdu/65Rq2PJUJLpzFLdZg5ZuA+ELZGXkO6gUpK1q4l4dM6QzZMxBCrgKBcNrfmQQYR8cwcyZmX2gTYw8CrNwLEte7kNbUAszQPqkpHt3c6GF4MpRrH/Uvy4Q67ijWYUqSEFRcKFrEN4/CIZqb+EFNo64LXkSQpMsnrDRR5ctYG08szFBKRdRAAHOOviYlAzTl5Aoekmi7L4opdKgA5VS+r2hNx5EDuglVYqtYyrbIdUiz79eMKmBPIqJtOXdgQN7gcOLKPhB4u1wRexIIvoRHKzqoex+4/mORZTnoBKlJskEBiRm/eIfvJSlYADKAB13XfXWLKpTPeIxSdUE70FQ7iR8I8lTziR55gUJ5u5OYJsWcO/B9XglNwxCiVCqABJIBSCQDcOXuYEOtIKho2VXYbRWWgAkcIpQ/eTsv2jBT7CzEKE1JzBLkgan9IPLnCtV165E0JzBSUq6rjhu5dkajsJjf3ilSpVlBgT3P6EQrbdU9OJ8vOgFKlMshwW/NbgYlT6wrSpczbEVkJTVzwgAOsgaCwZ1G2p5xqlLs5LTKTJIdDAEcR/NCZNw+XQVaJspGaWoDUuUvaz7vnD/g+MSp7FCgWFxoRyIOkbkFMB4mPkZl5CUp2B08hJKUJDchGJbRUxnVE9aElswYBJYnTUaaP3Rve0KXllCfaVbsG8whVuzyEAKQtUtSdFpLKB4+sNR1VzUUSWTczjDqGYAs5SxBS7HdqYmo64y+qpxDsjahclRl1ARNT7JmpQAtv/sSAyx56xziey0iplCdTrS2pSPZbQ5Sbu+4sIpNt9QmJkCioryVyigrUAqZckE8413Z5CUSUdF7GQMOUZ5T/ZtOVlUlYMssX95vR41HB8O6OUEAeyAB2CIs+64kx/L4/KpekTWaLhm3iORShrx0JIg0XIokjFSZ0pcRKUI66AxWnJvGZMjLsiaig9S2Gj6XPF4pseceJRGn1JsUJvtCtmXkqcwi7YSFiqSqUQCQM7jUJJtpzMOtMcuoMLW2Kb5wSCxFteXnHs7lsYMd6UAZYmT8KWZpX0jgnQvYcjmtAnajDELAykZgbHiIO0hOUhWZ/wAxKT5AuOyF/HKnoyGLqca6C8Ixli4rudJwnA8uoJlUX3aZTrCiVKWbG2liey8bpUTs1KbsSk+kYjWoM6vBQsKSZnUIdgkGwbcGjbJUn8MIUNzF4oy5Co32RObSnYGgYgYjPEkArLkCxdyeT/WsKlRXKmTAToFC3fGl4jsTIZS2V3KVbscmM6wRUrpVdIHKVEAEli2/mbQvEAoJrcqOTnQBgqvSTOIAYBSu65LPvG/vgzshRj75Le2rfqa0CjNC5ylD8ym7Hhu2doErYCxIdS94D2SODt5HjFWbJxSj9pNjTk1wXXz1S8SKr5ukSPEZYfqaomJsoBaSXIUN/LhCnjezyVLKkLOfV3f1hjoMVASBNTmWC5y6F9efnEWVgwUr4j/ZYE6kVbTO5Cct3Z3DR5XJIRLb/stv4k+sFsTqZC5byrKs6buIo17GTJ/SseBLesexqYjIdbECJps0pSnuCkNuioqmuYLUbZJieJT5F4qrFzFiVuSEmpJ9lWLI6NUlRym938uVo627UOkQNeqo+DfvCZtBTLp5nSylMlZu25XHsN+wxBiGOrndGouVgEEa2LWG8/41gPY5P7ix4bjox8qFCbKlJL/wsveCWI52ETfZ5Un70oTCD1A9mLgqF+fzgXhqyWcZbNlILh7xYwxXR1eZPvpZucKym7jlX41Hv7yJkyYp+qHA7tYW8TnJzZCdTbxgipfRy2Gt/HfCPjuKKcy5WrgqUblxcAboXgxlm1FuQBINoJCEEEBQfiCx74pUGLrpVOk/hkupG7d1hENViE2aAFsoh+RccYqTJLuOVx8RHVUELRkpomb3s8QqRLKVZksLwUloaMk+zPGVy5n3Yl0ksOR+TRrzRCbVuMJ56NI4CLx08ekwYYGLnhTEdRLcCJZkxLaxAurQ3tDxjW4E1YmqG8TtKNI7mSw4tFf7/KAH4ifERBW45KR74MMZkVdmaFcnQlxc1KbksIzL7WMcQQhEslwcxLWIGl+2CuM1S1jOpRCdQnc3PjGcVINZVsxKGuAT7I0Heb98Tpm5n/iJV7Hti73PP/kK8mUISkkajsd4Cz1FTklzq8NGJYIVgCWlIWmymJZQJsQ/hFuk2Zly5KlzhnOjPZyPG2vcYwZcabEoZMjdmLuyYH3yQ7EA7uPPx1j9EGSlV4wHY2R+KohmSAA44l41CmxafJQSSlaRuNiByPzjcmdVyENEfp2ZAVO4c2mrEyKaYtRYBJ7S8YCWEmdMUGVMUMviSS/h4w9YhPVXrK5yvwEmyQT1zoAOT+MKeMJCpsqR7oUnOOBUbjwAHdGrlDN/7xDGEou5SoaEkSeKs6lckBj6DxMPNDT6lXVBL5RbsFuAYd0UcSpgqaeiAGUBIsQwS2m4ud38sGaJDs/CJs2QvUqw4wtmVZ4YsHAMWadUsJIZ1c4tV9O6QdwgYJTKeE3ceDc4nOLjdHqagqTyvEq4pS1Mop3G8UYDujJvWY7XkJepFAZrbrcjxjxa3JLJ8P3j5GkePF4UTjkmDKuhTNQUAu4Nju+MKtcgSEy0y0kLbrTD7QmAkKSOA07RDYTkUMmnHXW8CNoqaYEmclLoDOdb6BQ5hyITibdGW5FsXIcHrVADpCcxPVJ1Uk+ZY38YLUlR+Kk8CPWEmVOLhWpcF+yGrDZzl+ISYPNjo3BxPYqM+1lYpMs5SRm9CznkbwrqkWDBgIaMcldIhAP5SNOIDeYisjDM8pCkhi14XhcIogZBZibUE5u0ekdXZ94fvB1EXcYpShQPO8RKlMmLeVixFAT7DKzopiJwe1iN7aeIjXaHEipIUxYgH6vGNKVcpOmo+MO+xuJASchcZTlftuIXxUmyJ57rUd1Vim+vnFWbNUWZah5xVlVCtEgK8fU2iEVMx8rJSb/zHyhD5MA0Z5ceQ9SSZIWr/rL7G+RgeqnDsuYsK5g90e1QUpTmYpJDWAbu5dsfSVU6lhC0zEKf2iVa8iYQcmP+lY4JkHZkUykQG/ELnsiXEMMSlKSFKPWSGLbzyi5NwuQD70x9HILdhs0UJtDNEwJlpKku+UqBI3a8Lx73sbAgD9oSq9gkyhtTWlEjKNVnKAzkvwH1rFXZrCJkoGYoB2BA3gkgsBoGv5xdqMJn/eULXKJCB1QFJPWNiTfdBUVqXCSlYUkuQUHgeG5+cI5UvFf5lDG2uQT6cKAUmxSNR5hufDjFTEJuYlLNkCg1rm+8ato/F4uKqEJdilyOqAXYuQCeBGgHEkxU6i0BJ6pGh+UKo+Y1GizsPLfOTq456CGPG6omWUAKLgswPrAHZOlUgrc2zrA5sQNO2GJYKiG3QzMf9QmMwr8BBjLlyDlbPLRbhmbXuhSxOSEq6r3Ygl3JLEq8Xh0mTFuyQD1rk2twHnA7G6RMtlnKSE9VDghQUTf9IYh+YhmJqMDMoM6w4KEyxzS8rBWrlOpvdiSo+EMFLALZSalSCnQoLNyLkQTqagJFtIVkB5VGpXGXMSrkpQ3EQGpK0TMwGqW89I9TSLnFycqOO89kfKwcSznlKJUNQWZQ+caAoFeZgsHU7mTW1ilMd3GsXSQtOYR9laPA0YwjkKMlopC1h0pURyB+niU4bO/7avAwR2dxHoldGfZUbclfIw2feRFqZxW5xPUYijkTK5MrrMWtBH/T1TElALJZm3eEIMjaWbZICSTvY/OD+G4hUrv0iQLPd93YWgMuJl3cqVuXUVMVoDTzVyifZNuY3EQUwGqsx3FvN/nHW0uHqKs6pyVEjmW5QGwUK6QB9TFYYZMdxBQo81Y1IVKSTfqswj2jnjIAIqUqSJSGuG84iVmSBmF9XiMC4xhUgxOSlWsBaiQlNgsW3Xfyg9NlCYk/4gHUUCx1g2jXsDFWI6q4h4MrScwIGndDJsdW3WhswIfvsIXppKlZUhzpa8FdlFBExRnZkpIsUh72sQIcRqoBMdVzjlPXTlA9pmv/AC7zFI47NJypZALDQAnnHRxCnK0l1lANgUqZ/C8WqvaCSbZSf6fnEY9HfcafUfiD5spRYrWpzzixJmuwVfKX79H52fxgZiFZnKejAQObHy3eMWcElGb04K7yUy1A5dcxIU7HcBAZMDKLjlzK0ZZS0a7zuG+LdAoBIIN1FT8dbHwhZqaZQulYfsblYjSKiZ8+UoEq1uLlSSLWIOkREWO5ScNjUbKmoKWyhyT9ekSzwbLGqbtxDXEUaTGJKyOqETBdv394R3iE50KO5+8H4giE8ST1UVRGjJZnRzutlSob7BxyIgfW4FLvldFnDKcPxANu6PqRQBzJNhZQG8cxyiyaoOpI0t2HmIcAR0YNERcRhEynB98Ek8CMxc2i/TEISM9nur5fCDFbNCZaiDc2Hf8As8LdaosBHieW5XhsrR6lsShnStmlzDxcBRsz8/W0Lm1ElQKJcslVyztogaWHP0hgwisQkiQsBSV6g6ZtR5x1jVMFVkpwAkIXYM27hpGo/FoLA3xMzmjrDLmOl7hlDiPnDVha5c5GcKDJHsHUdsRYvs86lLl2UXsdC/oYUldJJmEl0rSWIPxG8RXS5RYNGBbYjR6j8Z5Nk6cd0dy1wNwvF0zpYSWSvhxHERZnrLas0TFSDRlSkEWJQFWRPUlIdJFwOI3iCoux3RDsTh5nTlLIdoO45ghlkzJWlypHxENfHY1EL6gK/EwYoW58Y8/1eaNzx7KU4caGPfuphStx1HvjV+5luMYcuRNUlRYuTv3mIqeqWh8szXgY13FMLRMScwD8f3gJTy5XSdGtCHH8qWPyMXJ6oMuxOX7dHRiNWTkqTZ3tqondeI8LSRMQWPtDjxaNVxGnQZCglKfZU1hZuELM6Znl2GoGnEBvGzxuPPyUgCaU3ZhalmTJaCxCkJJd9QGe3HWCOHzkrTZSVPwOkCMOnHolTAbHc3ABP12RTnVEsKzZlSl/mFge2zGJVJ6MpyYwRYhzEZZQoKAsLEcRAvFJZWkIToWvyiFeKTlBlFEwcQQk/KIpOIZCQQW1bVuwiKkkjIZPPSmUm3tMwPbZ4pozobRXLTzi3OqUTdFCIilizjxirHoSdu59Lqwynsx0PziNWIJcX9Y+XUpA3HwjySsFiVJHWAvu5sBpBzJL97S+sEdn8VEmbOLdVSEgg2cB7esUQU8Q4BOh1fTTheCGzshC1VAWM4Mtg35gSQb6W9YVmAKEQ8bANZlqXWO3WfS/uc3JjuScyjotndBOo4pfXy1iOtwVTp6NWYD3V2A4Gwu3CKZw+cpIXroQp2UCAzjlyjmNiqdRc6sNSesmJBBCSRpeyknhz+tYsU2ILTxbgrrCOKWlVmVnmBmykhPtA6kvYHs4xXnUi0KOVWYC/d2QHGFzVtQlT1eVRUEi7OAojTteLNPXy03KFi72YjwgIitI9od8WZNalte4iBIM321Mv1WIhZASkhI3nU90V5xDOeEcmpln/LRXrZwy5Ul3LMOcZXiMUBRPKOnUvPN90EJSecGKs51yVbylXoHiSRIy0/R7wCT26xUqJmVMsn3V/wBwPzEHlUAiTYshez+ZPNl6wAx3BvvOZThK0iyjoW3H5wcmVHAF4gqEFQY2eAUlTYlBUMKMzyd1AxsoajeCLgjlBORjAXLyqLKA13GC+02Fy1yiQllgODvPLmIRUKFwbRcgXKtyVicRrxNF+y3HUhcySpnJJSeI4Q/T52Y37hGCUKVIWlaFZSOsOLjdG4YVUJmSUL1UpIJ5PuEZnX7HUlI3yPcW62i6OctI0UygNweL6ClhePMXDzf6U+pim/OIm7nTSyguR17zFIlJU2daUuLsCbnwvDDidLKkpTKlyZVx7SkhRtvc3Jvq8LWz9WKiqk5dUha1jgbjTheL+K1Uwzsy2YEpBGhAO/nvgyGAoSMAM4uUqmkWc2W+9gG8IAUIbqqHC3PSGioWpSc0kutOqX15QDxNQmAzEEJWGdBsrMPd7ecFhfwY3Io8S5g2H/7fMlRBc23a6QKrqOaymQFAcCL9xtFrCsaRLBlTHQrhqL39oWeJaicyFLfRJPyihU+VkRDZCBVxBqJaycwllLfliCbNa5fxN4Zqdujd91zz1hZqZfSTC+98vdFtDoyfka1KsyqO4ecT0NflWCUuN419dYmqsIUkOSAAzxSmUMwFx6+EECpEA8gZpOy+LyJwyhCXfgLQynCUi+VN+QjFMLrFU84KGoLHgz3jcaGqC5YULukekCbBoRb9XOxISANByEVegCFHKALbt57ommK04x9LkFauA4/KPMorcBTK2IpdGl9BdtfhEGITxKlEnRIHo1onx1CUZRme+/kIU8dqumUAn2E+ZiNxyYfaWYtLct4dMzywpO/6uIl6RWY21YQHpanoCSBYjTmbAv3xZxXFk5U9GXW3bl7dwPKBK71KA0LJlAgZgDuvEQw5KknKSCNS7iKGCVapiRmNw4NteEFpB6MF+XhAlahcvtBFTLyuxftg3sZhnTvPPspcAc+MKeI4gFFYSLOAD6w+/Z7UIRSF3JzKtuhoxgDcTmzmqEJ4ksIS9haF2sRnpJigbpCFeBjnH6/NMYpzAuyfX0MBjiqkSyEgMl2CknqtutbxibISxFSn0+HinfcYUVAygvqItS5QIfvjOqjGJqhdet2AZuyK9ViE1QDzVGw0LeQgh6YnzCbOPEfMRmywNx8xCLtJTpJzJHWdy3DiYqrnqYdYtpqdzGJEVY6NSFq3uLXPBzvENxYTjN3FtlGReJkKX6MEFyHty7d+/wCjDdsPjxlnoZh6puk/CEqQXSANXPw/eOlT7ABwoMLct8UMnKxEchU1urWFTCRcECKZirs+tSpSH1yA7+J4xccxynFNU6ePSiKOy1aZVSJ/MpLflOvz7oaNocRBQkC6lXHANv474UcIT1ARzgvUDfvMXsBynK/MI4ZiCSpg6FnUWIJ+uEc1eInMQvIP5muDoHcOeHfAFIcntj2p6hSpncsrm/OFjCA1xpzEjcoYpmMxWbXu3dkVFJzC7+MGq2mzIzpBUwbQktu03jTsaBUm7xSNdRB+WzKE1ChZJUO8+ke4zJ6KapKQxSQQODgEjxeLsksQT+ZJ84M45KHRTiz5wLsLEDq31d/Ux5stMAYaYeSExOxyepSterYjsaIqeoJ1Jb6844nLBTfUDteKyjYAHn3xSFFVJid3JK72n4iNk2TlrVTyiQbiMVQHUkcwPhH6TwycmVIlIA0QBC8pqoJ6NysjDi97PE5pykWETlZVeJOlA1gOVxWhA9RRJWQJiQRzhT2gQnp1BIAAygMGGkOlZUB+UJ1ZRLXmmMWKlHjZ7QGbIAKlPplJNwJVpu0dCRZmsRFaqWS9t/zi1LncvdEIMrEuYKUpSw9pN1brk2ilj9WozSi4BSl/MRQqahSXKbHQ8+363xEajpJhU2oA8BDFXdwSfE5VKYWjSNhMLK6RCiphmV26xn0/cOAh92TqVJowkcT5xjt8YtkJ6gfaOcEzU5bHpAnxLfGLmNbNTEJ6VC0m10kNmtoW1gJtEplp/wD0T6iNAxRZ6NIbd8Ihdq4kfmXFipABmOCSdCL3t6C8RhBALjQs/M/Cxg1j9MlE4ZQQFXZ/poHISVFcvQlso/mBceRjoI1iSsNylP8AZHAkn0EU6lJYHuixPdri4JBf65GIZ46hvvEPXUU25bw1boUGGuu+4t6GNG2awCmm08iZ0Y6QA5jxOhcb9IzjCk6t9OP2eNL2HqR93uGYqvxDm8TeoJF1GL0JfnSAla2sAAO9v8RXCTE8+f1OJUST9eEDFVoeOfVmdJNDcVcET1PPzgwmwvFHZ2SMgPGClcAmUebDzjoMflOZ4lSik5iTa5fsjjG5JCUncFP4GL0uWymGlvKLNdLCpZSeB8xHidwQYvygsZDLNwVFQezaMes2ttLPF/EaAzUiZLQc4HWA3jiOJEDsNU5JLe7/AHiLezONFKujWXf2VH0j2TGQodexGY8gLFWgJSQzftFybiOaTkXq46zWJFh2G8HMfwPM82WOtqRuP7wpByQhi5UA2/VoJGTKt/aaeWI/gyhU0BDKAsdeTwNEorUgAC4AH12vGm7QUSU0imTmKGUCkhtdCd/YIQaRAIL9VT7hYN2Xe0NwZeS3FZsYDanOJ4NMplS87dYghi+hjcsMU6EfpHpGRbQVYnIpy5JClJL8iG8o2nB8IAky1E+6Ld0ZkJIES6jqSsWZIj5FGD7SvCLZT1SJaW/mOn7wMKt134wovxi1x3LK5cqWkkh9dbwFkzAmV3WEXplKVAkswBN4DT/4Rve9u6JvUtzoVQlnp14g7uK+0n8UniEn4RVppRWQlOuWK+Lz1KWpR3NbsifBJxRMQTy9YYBSajezKs6SUulQILsRvEdSKMOYbcfw8TeuCAr674VUTGLfW+PY8nMQWXiZDUo3/Vo0DZan/wBoFPZifOECeCReHLZyoIpAnczed4aaA3ANnqBcQlhc6Ug+9NHlf4Q+VaXSBwEJVMM9bLGoRnV/6j1hvqTmBEc9x1K8p3E/bWQEpSp97aeIfwhLnKVa9xv56xsNfLSaYhaQoMXBjI8RkZFEEEA3SOR+mir0rgiqk+QHud11T0qAojraKPFhAmo0bnBOTTFUlSmNl2ty/wAxQlyMwWTuKQPj6xatAxDWZLRljwsN/wBcYd9kZpMjLcAKN9xDv6wmU9MVKATrpfnGh4eES5RFgUnKkcTpbveJvUtqhK/TpezPps8fXhAlep7YtVKkoU2YHKQCX35XMW5EpJSk30HDhEqipY5gzCUdUJ4D/MTYstggHcqOqWXlBipiasxSOcUKbac5hqX+k66uZiaYt4HXeL1HKKi0aCINQJLR0S5iS4YjhoXI1HIwHMuz9/heGjaCnKFZmsrU/pQv5mFoHqtFqG1k5+oxy2dxgTEMv2ki/McYmkUATNMxgFqbIWBITqSOBMJuHIUFoyk7szfl324dsOkmaTMJJdgB5PHNz4wjGp0cL813O9o5ITTrljegv4Rn2zOHdLuskEnuLRoGLznBc2YvCpsrNEuXNCmGVShHsLFcRr8QmQF1v8wHiMhkLSdUzRl8G+UbngCfwJTkqOUdmkYzjlMoFBUCM8wFuTWf1jZNnlPJQeUVj5ASDOKJhGpnq0FoqrlhJ4kjWO6ycEMWdy2rDQq13aGKn+syt+azbuIcHXRvCNZNRCmVcYqcktZL5sp8GhbxCqHRluEGMbq0LQSHBy2BA0dr31fthVrQSkjsHgYmbExIuW4nSoKqUggq4xBRtmQVG3yMEp9P1WHCKU+mOVg1rwao1Qi63GupWWZ/3hZq5Qd02LwfljNlbXKD5XgViMkspwIVjHE0YTEMNShNDloZsNQ1IVAMU374SpU4JcakdpeGrCazNSrQHzB37IdlBAi07FSHZ5zWJ/Qr1EONSWBhR2NH+8L/AJDr2w3V08ZTzPxiJ/qA/EoyH5SnjtSRIN2t6wvba0jSqdRT7IAJ3kEPr9awW2sV/tg1yMsWNoZXS0YT72RLB97DfBYzxKn8mKO9RMqcZkJkdHLBtZjqx3wtyV5s/O8e1KGbS/yFj5x1R0xylRGu7lHSChRJ7JMu4ZOUmZ1GdQYEh2drjnDFSpJyZM6gnMSog3JPrC/hR/El9oh22RWDJa3tKhGfQsR+J6NQQijUSAUsDrbS/wAh5waCIvVCA/d8Y4CB+YROd1G+5cDVK2B7oHUEvpV9geLeNeyrsjjZf3oK6xkxPbVPZ6GVrBXDFG0C672z9cYJ4b7vafSBv4zTOdpDmkLPBKiOW74mEhU30h5xf+DN/Sv0jPz7MXemNrJcgoxr2NyhEwqHtgJflaw7yIJqlFExV3SWKTyFmPO0UNnP4I7U/wB8EvdT2K/uMRZ/rMt9P0JVxxf4Sjy9YCYHLAnkTLJURMAPvkD537oKYz/CV3esCp/8Sl/Ur4wWP6CIeXuWtqKczAJidQtJblcP4BPhD3stWZ5CCNIXF+ynsPoqL2wn/H/rVDcR+AkmcRwmIzEPpFebSjeAe4brjzi2dIiTu7TDMguSpAuLSAUgFrEevGFfHSAtLfmL+G/xEM2M6jthMxj/AJR+twiXsy7F1IqpYa8CZ5ISW7X3vBCs93vgZUez3j1huLqE/ce6OeDIlLUoEqSBYNfgeHCBOKyyoEIYknu8TbSBWC6D9Rg5iPu/qT/dCCOLwhtYOoMMRI60zrTDuO53DN2g3ibZ+a6Z5AtlA8A3pEuK7+0RFs1/Bn9ghjElCTMxj5ASjRzlSqkTBYApSSTa50grNxvOLtciw1HH18oGV3/HnfrlwCm6n+n1jVQOLM3O3HIRGzaPEUqpgBZXVfgLn5QelzM0tBf3R6RntX7J7B6iHfD/AOEj9A9BC8ihVFQV2YqbRYQkzM6QwJJVzOvnFLo2B7LQcxjd2K9BAde7tPpDlYkC4LKATO8EozmStiQQbgWFrecMmy0hcsrCgQDcPzt8BHGzX8BHf6mDiIzIxOv3ggVuWegzKI/l+MefcosUmp/SPUxIrWFt4gKxFz//2Q=="/>
          <p:cNvSpPr>
            <a:spLocks noChangeAspect="1" noChangeArrowheads="1"/>
          </p:cNvSpPr>
          <p:nvPr/>
        </p:nvSpPr>
        <p:spPr bwMode="auto">
          <a:xfrm>
            <a:off x="57785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s://encrypted-tbn2.gstatic.com/images?q=tbn:ANd9GcT2RPn2Bxmtla9W_BL9Njnx0HaMD9aEMuvZxfD0HFTUAyZdkv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encrypted-tbn2.gstatic.com/images?q=tbn:ANd9GcTYRBRXzH9xsK6DOukU9NmFoyv-Jd-ilQVf7_PHh6nByghISz0u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242454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9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Pilgrims</a:t>
            </a:r>
            <a:r>
              <a:rPr lang="en-US" dirty="0" smtClean="0"/>
              <a:t> celebrated in the fall of 1621 after </a:t>
            </a:r>
            <a:r>
              <a:rPr lang="en-US" u="sng" dirty="0" smtClean="0">
                <a:solidFill>
                  <a:srgbClr val="FF0000"/>
                </a:solidFill>
              </a:rPr>
              <a:t>harvesting</a:t>
            </a:r>
            <a:r>
              <a:rPr lang="en-US" dirty="0" smtClean="0"/>
              <a:t> their first crops.  This day is what many people today think of as </a:t>
            </a:r>
            <a:r>
              <a:rPr lang="en-US" u="sng" dirty="0" smtClean="0">
                <a:solidFill>
                  <a:srgbClr val="FF0000"/>
                </a:solidFill>
              </a:rPr>
              <a:t>Thanksgiving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https://encrypted-tbn0.gstatic.com/images?q=tbn:ANd9GcR1q9dPP5VqWSCmpbEua8wJR4KzO7k3rHqsYB9_xEvsjwt7rd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0"/>
            <a:ext cx="5334000" cy="354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59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225</TotalTime>
  <Words>198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Pilgrims  </vt:lpstr>
      <vt:lpstr>Settlement at Plymouth</vt:lpstr>
      <vt:lpstr>Voyage across the sea…</vt:lpstr>
      <vt:lpstr>PowerPoint Presentation</vt:lpstr>
      <vt:lpstr>PowerPoint Presentation</vt:lpstr>
      <vt:lpstr>PowerPoint Presentation</vt:lpstr>
      <vt:lpstr>Hardships the Pilgrims Faced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Pilgrims</dc:title>
  <dc:creator>Windows User</dc:creator>
  <cp:lastModifiedBy>Windows User</cp:lastModifiedBy>
  <cp:revision>7</cp:revision>
  <dcterms:created xsi:type="dcterms:W3CDTF">2014-10-28T12:22:00Z</dcterms:created>
  <dcterms:modified xsi:type="dcterms:W3CDTF">2014-10-28T16:47:13Z</dcterms:modified>
</cp:coreProperties>
</file>