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4F1ED-D80D-4C5C-A0EF-F31B86FB9706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20E52-737E-449B-9866-50BBF8D4B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87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4F1ED-D80D-4C5C-A0EF-F31B86FB9706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20E52-737E-449B-9866-50BBF8D4B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802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4F1ED-D80D-4C5C-A0EF-F31B86FB9706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20E52-737E-449B-9866-50BBF8D4B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47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4F1ED-D80D-4C5C-A0EF-F31B86FB9706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20E52-737E-449B-9866-50BBF8D4B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340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4F1ED-D80D-4C5C-A0EF-F31B86FB9706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20E52-737E-449B-9866-50BBF8D4B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085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4F1ED-D80D-4C5C-A0EF-F31B86FB9706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20E52-737E-449B-9866-50BBF8D4B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642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4F1ED-D80D-4C5C-A0EF-F31B86FB9706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20E52-737E-449B-9866-50BBF8D4B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999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4F1ED-D80D-4C5C-A0EF-F31B86FB9706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20E52-737E-449B-9866-50BBF8D4B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708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4F1ED-D80D-4C5C-A0EF-F31B86FB9706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20E52-737E-449B-9866-50BBF8D4B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110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4F1ED-D80D-4C5C-A0EF-F31B86FB9706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20E52-737E-449B-9866-50BBF8D4B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932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4F1ED-D80D-4C5C-A0EF-F31B86FB9706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20E52-737E-449B-9866-50BBF8D4B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726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4F1ED-D80D-4C5C-A0EF-F31B86FB9706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20E52-737E-449B-9866-50BBF8D4B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431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mlktaskforcemi.org/pathways/wp-content/uploads/2012/10/Slavery-and-Working-conditions-1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url?sa=i&amp;rct=j&amp;q=&amp;esrc=s&amp;frm=1&amp;source=images&amp;cd=&amp;cad=rja&amp;uact=8&amp;ved=0CAcQjRw&amp;url=http%3A%2F%2Fwww.gopixpic.com%2Ftriangular-trade-handout%2F&amp;ei=JUxrVIuWK4udNpvWgMgL&amp;bvm=bv.79908130,d.cWc&amp;psig=AFQjCNHkTso7B80MoMoxnKvmhuuPM_FKyA&amp;ust=1416404187548462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Slavery in the Colonies</a:t>
            </a:r>
            <a:endParaRPr lang="en-US" sz="60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383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Slavery Takes Root</a:t>
            </a:r>
            <a:endParaRPr lang="en-US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The growth of the plantation system in the 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Southern</a:t>
            </a:r>
            <a:r>
              <a:rPr lang="en-US" sz="4000" dirty="0" smtClean="0"/>
              <a:t> colonies resulted in an increased number of 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slaves</a:t>
            </a:r>
            <a:r>
              <a:rPr lang="en-US" sz="4000" dirty="0" smtClean="0"/>
              <a:t> who were used as laborers.  As the number of colonists grew so did the number of 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slaves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28848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Middle Passage</a:t>
            </a:r>
            <a:endParaRPr lang="en-US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Most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slaves</a:t>
            </a:r>
            <a:r>
              <a:rPr lang="en-US" dirty="0" smtClean="0"/>
              <a:t> were brought to the colonies from West Africa in trading ships and were treated like cargo.</a:t>
            </a:r>
          </a:p>
          <a:p>
            <a:pPr marL="0" indent="0">
              <a:buNone/>
            </a:pPr>
            <a:r>
              <a:rPr lang="en-US" dirty="0" smtClean="0"/>
              <a:t>Several different trade routes were used by the colonists.  However, the trade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route</a:t>
            </a:r>
            <a:r>
              <a:rPr lang="en-US" dirty="0" smtClean="0"/>
              <a:t> used to transport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slaves</a:t>
            </a:r>
            <a:r>
              <a:rPr lang="en-US" dirty="0" smtClean="0"/>
              <a:t> took a different course.  This course went from the colonies, to West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Africa</a:t>
            </a:r>
            <a:r>
              <a:rPr lang="en-US" dirty="0" smtClean="0"/>
              <a:t>, then to the West Indies and finally back to the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colonies</a:t>
            </a:r>
            <a:r>
              <a:rPr lang="en-US" dirty="0" smtClean="0"/>
              <a:t>. This route was called the triangular trade route because the three separate parts which formed a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triangle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AutoShape 2" descr="data:image/jpeg;base64,/9j/4AAQSkZJRgABAQAAAQABAAD/2wCEAAkGBxQTEhQUEhQVFRUWGBgXFhgWGBcXGBcVFx0XGBQUFRcYHyggGBolHBcXITIhJSkrLi4uGB80ODUsNygtLisBCgoKDg0OGxAQGzQmICYsLCwvNCwsLCwsLSwsLCwsLCwsLywtNCwsNC8sLCwsLCwsLCwsLCwsLCwsNCwsLCwsLP/AABEIALwBDAMBEQACEQEDEQH/xAAaAAACAwEBAAAAAAAAAAAAAAAAAwECBAUG/8QAPhAAAQMCAgYDDwUAAwADAAAAAQACEQMhEjEEBSJBUWETcZEGFBYyM1JTcoGSobGy0dIjQsHh8BVi8SSCov/EABoBAAIDAQEAAAAAAAAAAAAAAAADAQIEBQb/xAA2EQACAQIEAgkEAgICAgMAAAAAAQIDEQQSITFBUQUTImFxgaGx8DKRwdFC4RQjM/EkciVSYv/aAAwDAQACEQMRAD8A9fqnRKHQsLKdM7DZhoMnCDaVNRVLpT08TmxlHVwG6HSpvzosBAk7DYEzs5ZiLq2IoKlZp3T+/j4cilGu6mjVn808eZp7xpejp+437LOPuyDoVMX6OnuHiN4xw5p+HnaWXmLne17jRoVL0dP3G/Zb7IXmfMnvGl6Kn7jfsiyDMw7xpeip+437IsgzMXV0ClY9HTj1G+w5f6UmvBuGhMZNPUjvGl6On7jfsuePuyDoFL0dP3G/ZCbTuiHqB0Gnvp0/cb8bJ8sQ2rJFFF33AaFSkfp0728Rvs3f6VbDS1cWRUb3Hd40vRU/cb9ltsimZh3jS9FT9xv2RZBmYd40vRU/cb9kWQZmHeNL0VP3G/ZFkGZh3jS9FT9xv2RZBmYd40vRU/cb9kWQZmHeNL0VP3G/ZFkGZh3jS9FT9xv2RZBmYd40vRU/cb9kWQZmHeNL0VP3G/ZFkGZh3jS9FT9xv2RZBmYd40vRU/cb9kWQZmHeNL0VP3G/ZFkGZi6+jUmtJNOn7jfshRvsiJTsrtiH6HTc3ydMTazBPPckOtFTtoTaUomlmg0otTp+437Jys9QuyToFL0VP3G/ZTZBdim6upgR0VM88LfjvWWeHbldPQtGo0rCaug0rhraeIjPA23AgRlYq8qcIpO10nr+imeT0T1YuhqumCQadPC2CNkCXfuPVlY75SqtZTs47vfuXDhv3hThKLs3ovfjx+amqjoNHdSpyRPiNjjw5/FalFR7Pz5oCk2eU7rNGaKwhjQMAyYOLp+KTVkk7K3zyHU8zR6vQB+jT3fpt9myFhT1LS4jNHoBggSd5JMkniSmVasqksz9NkLp01TjZeu4xKGAQpTa1RBBarQnKLumQ4plxU4/C63QxEJb6CnFotikGM/55pyaepViQTEEzx5Dhz/tJq1VCNuJMYtllzjQCAIDhJG8Z+3JTZ2uRdXsDh/B7Lq1OWWSZEldWGtfP2XTjJSV0JLKwAgAQAIAEACABAAgAQAIAEAYtJ1nTpzjOEBwYSRaS3GMt0KrkkWUW9hL9eaPLm45LXYSA15hwJsSGwLtd7p4FR1kVuwyStsI0DXFJ+FjXS5xIbY7g503jc3ruNxlYq8VnzLjqWpqWWz4HROlMZDXOAN/bESeq47VshOMopoplYDT6Wz+ozajDcXkNLY68TfeHFXugysitpbMLTjbDhibcbTAA4uHEAEHqVKl3B23C2upifrWniIxs2gMNwZOyQR77I9YJNJ5YJb3flqE03J9yN2GZGU8Qfaop4d7zJc+CHNAHDd8LBa2UVkeR7pj+oz1B9T1zan1vxNVH6Uek1f5Kn6jPpCUD3K1NLGIthwIgyRaCQCRxzWqlhsyjJtWffrfkZp17NxS1XtzG6MCGwSSQSCTvgm6XiUlUdlZaexejfJqxiQNBAAgCKZ8YQd/8LpUH2EZ5bsGZDqXPkrNoetiVUkEAY9L0HG6Q4tnxoOYAIEcMytdHFdXGzV7bd2upmq4fPK6dr7/AINVNsCCSeZifgs0pKTulYfFNKzdwDTaTf4divCpkleKIcbrUcx0gFdJaiiykAQAIAEACABAAgAQAIAFACX6KwmSxpPEtBPDPqJRYLszDQmGC5jS6Q4mM3DFDjx8ZxvxXOrSeZq46nsRpuhFtMGiymKrsLg5zdkDFLogZwT280ipVlUdqbSUXa3Pn/RswsaEJJ4lNppvT0/FymnaAHvY/E4Foc20Xa/DMz6o+KfRnleuxkltoI0fUNNkOa94GIODQQAB+lsC0hpdSBj/ALEZZbrJK/DcW6jYoalxNp/qvIYwMpyG7LSMLgYAklsAzwWedbLK1tiyeZX5kUu5um0y17wCScOzEEUgWCRIbNIG2WIgWiM8asoqyLuzd2dhrItu4K/+RO1rlFTiRUotdmAf9l1WVIVZwu4sJU4y3R5nuqH6rfUH1OVUPhsei1f5Kn6jPpCgo9xelUdtrxN9l4zBZDsxyJWmjUWSUH4ruen4MtWm86mvB961/JbQaZYCHb3nDPDcPgjEzVSSlHkr+JNCDgmnzdvA0rKaCrKgJIByz/3sPYVeUJRSbW5VTi20uBZULEEc4TadaUFZFJQTJCWXEaO9ziSQA2SGiDiMGC48uATakYQSS1e75eH7E05Tk23otlz04/r7lqlIlzSCQBMiTfhbeiFSMacotavYtKDc009EMLwoVGbV7EucQlHU1OROeJSqT1dXwE8SnOjGCSerf2FuTfgaKYsOpbSiLIJBAAgAQAIAEACABVlJRV27Exi5O0VciVhq9I0Yba+BupdHVp76eJBK5mIx06yy2svU6mHwMKLzXu/QpWplzHNBguaQDwJEArd0dGq4uc5O3D9mHpGVJSUIxV+P6MmhdztdtOO+NoOJbiGIBpxGCP3XMdQtCw4nGQvlp7c/1818ApUP5SXkD9VVjUjpXuaG4DYi+HCSHcd88+qbUqkY0u20r676/PnhWV+tThG9mt9tOHgLq6te2mym2q9pYWy8ua5zgM2uPNbKWGc4JqVl33LSx8FiJ1KlKLumrbJN8VbkKraJXIIbVDLkjZkiQAAZnI/Pkn1a97xWxz4RSs2KOrtIxOI0nNrGgYRbCDJ4SSeHyAWYbdcjqaO1wa0OOJwADjxO8qCrGKQBAHlu6ryrfUH1OUoZDY9Fq/yVP1GfSFBR7j1BBnraOHPaSDsXBkRPzn4LRCq4U5RVtdHzt7fkTOkpzUnw25X9xzn7gJPAfzwVadGU9ti8pqOnEXT0ZzcRGGSZgCBzE7znfnkt06UZRUXfRWu3807jPDNG7VtXfRfNe8ax0if9IsQudODhLKzTGSkrolULAgCDMjKLzx5QVZWt3kO9+4pc8h8T9grpqHe/RFdZeBdrZMXjPP5cFpoSlO7k79xSSSdkMDYBhaYpJWRQVNr+2xj/AMWCpCpKWaw2LikDHbQjLI9eadh5SvaRWduBoWoqCABAAqyko7smMXLZXIlZ542hHeX219jTDBV5bR++nuRiWSfSsF9EW/Q1w6Km/rkl4akYlhqdJVpbaeBtp9G0Y76+ILL/ALK0uLf3NX+ujHgl9iQ1dKj0W3rUdu5HOrdKRWlNX72WixNgBmTYDrJW9rD4WO1vd/k5rqVsRLV39kY6+si10U2yBhLnkhuy6PELtkZjaJ3FtiQuRiMXKssq0jy/f6XqbaVBQeaWrH6l1g8uLDtNBuSXYmiCQ52L9roDhf8AfH7YWF08zSitWaMyWrNWmaaZhtmxnHb1BdbD9HOmlOau+XL9nOrYvM8sXZczE1u/29q0VKspXM8YJGTXb3ChULJDgBEEg5ibgEi28BLGR3OXW0l4bDC/bpkMwuqVB0vSCwe5oM4SMwLTuBKC1kIbXr4qt3gYq0Xc4ljdIwEtaW7BZSmInEHA7lJNl88C56d78NNz8OGt0bnPczI0Qx7tk44JfAOYG9AacTXqCq5xqdISXB9UXe87IqPDT0bmhrBhDYgmQoZWRg7qvKt9QfU5Si0Nj0Wr/JU/UZ9IUFHuPUEAgBfQNkmLnO5v1jenLEVFHKnoL6qF72EF4vhsAcOzN37wGtiMxeevJbaUZ5E5y7+G3i/b7GeUo3eRd2l9/Be/3JoNLGvknZlxtiEGSY3nI5qclOvaXly/oE5Uk03trz/sbTrggkkQ3MzaImeVisVej1UrGilUzoaDIkZZzujikDCVIFXOhSlcChvcWjecj8U6LdLS/wBv+rC2s3D57kNqXGJwHCTnA2oB/wB2KXjqSd3Lytf1Wg6GAry/j99PR6jKeksfIa5rogmCDnkbdSpPpOkv4v7L9j49F1Xu16/oyaRrSkyHGY4gG0gQY/8AsPjwKU+krvsw18f6GrotLef2X9mfwiaXBrWOktLhi2Q7ZDg1pEy64H+E0l0hW4Jer/IyPR1Hi36fod/yFRzWllMyceJpvhc3xWkkjPjfd1rPLHVm9ZeiNEcDQX8fVi2VdJLicIwY24RLQcG8kG7c5i5sRs71SrzktZP7uw2NCnF6RX2R1Fkepp2BBIKYxcnZLUrKSirvYsGrrYfotvWq7dyOViOk0tKSv3stWhgl5DBEy4gWkDLM3c0dZHFa44rC0o2g/tr88znyp16srz9THX1gBLabXvdhJacD8BOFrm5CSCXARYgzMZrJV6Tk/oVvHf8AXuPhg0vqdypa4gPrmmWmcDRgdfCzpKQcQAHEtcAc/GvcYeZObnK7bbNiioqyG6Nqx9bF0oDaZfiAwFrnQIxOaciTiJL5LpGyICo5qO25KNjyBssENExncm5cSbkkyZK9FgcL1MLy+p793ccnEVuslZbL5cot5nEDMjh9gY+K5+JilPTiMpvQss4whSAEoAoKl4NjnHLj8U2pRlDcpGaeheUoueW7q/Kt9QfU5ShkNj0Wr/JU/UZ9IUFHuPUEAgCUAZ6F8J/6knkXkGOwR7At+K7NNQ+aIzUdZZu73ML9Y0hUe3pBsn9XEYAIghsugC3wO9TSlN0uHJflsJx/2ceb/FvncU07SadRrmvqBlOoCwOBycRtQ5pgEA4pMiL5AlUap0opNXlx+WLw6ycrrRfO8yUdUaOcTBXc4gAuGNhEBpbJkEExJMye1Z6lRyd+A+nGS0S1fq/c0aNo+DSGvYXvpPYf1TUaWglxIAEXmc9+dzMocpv6I30N8MPSyPrp5ZqVsrVnbi7vblY7bqMgjKQRIzvvlZeoxVR3cX7I1RrYSlGya8tWcenqGoQel0h7pgGAAIhwcBMx4zo9kzC1yw2IqcEvP9GWniMNSXZbfkbW6pEgue91nggloBFSMcwATJE55lQujKnGSX3ZMuk6fCL9EMpasY04hixbzjcMRku2gCAbk7t8ZJy6MX8pei/sU+k3/GPq/wChtLQmNMhonjmc5gE3Am8ZJq6Oo8bvz/Qp9I1ntZeX7GtpgSQACczGcZTxUyw+FpK8kvPUrHEYqq7RbfhYyaTrWky2IF1xAIzBAMnIRN5IyPArHPGU46UYLxa/Bsp4OpLWtN+Cf5EU9Jqve0tGxN7CC0kYXYz42zLtnIloM3Kw1Jzq/U2384cDfTpwpLspJfOPE6KymkkBasNhJ13pouZkxOLhQWur5FgF6ChhqdFWivPicCvialZ3k/LgP0RoxXOWXMrP0jOqqVqa33a4IthYwc7yZHdBq5tandgeRkDAs6MUE2Fh8F5ulJqVkdaVjlt1Y4taKr2iI2KYaW2BmBAZdznXLZgN3yuhSwVabuo2XN6f2Zp4mnHjfwNlPBSDnNBaLF0SSTkIGQPMAb5WuphaeGp55dqXC+1/D93ERrTrTyrRcTPqrEA95di6QyCHEtI3logWsAJGIQ4SQGpWAw/WVOsktI+/9b/bvL4qrljlXH2G4jJvHYunWrSjKyOfGN0TJ4/JL/yp8l88y3VogD4pVSbm7stGNg3x7fl91ejSU73InJrYks45ct60ww8Yu+4uU20UB5QMupLrQUkpwJhKzsyeRy3HgrUqiqRcZhKOV3RAkeNHWMuXUlVaDjrHVFoTvueY7qvKt9QfU5IRohsei1f5Kn6jPpCgo9x6ggEAI06o9rJpgF0tABBI2nNBJgiwBJ9iklHLbrHSGwHaPJ/UL8GKDhJDcNpEkDjYzyEvXiTljwMdZmKoXHQTtYCXGSQRJJdGZhxgDieMKczta5NlzJ0ar+m1rdDIpxja0F3jEOB3DMOseu2RVSXvuaKVNuKDo2AdEBJM2qbVSiW8ATfdYck7D0XVm4yXZtuTXqRw9GFanU7ebbirbO519WUmBga0ABtgNwAyhdDqY09Iow/5E8RJ1KjvJvU2qSQQAKG0ldgk27IVX0hrBLnADmeJAAHG5A6yFjqY+jDRO77vljbTwFaerVl3nMq68BcG02ucTkYtGIsxADMYgeFgeSwVcfVkuz2V6m+l0fSj9XafoMGivqtAqy0jEDcbTTIu0bOIbJm/xIWOEKlWV4q/zmzZOdOjHtO3zkX0PU1KmcQaC7ibxvsMhddOl0c3/wAr8l+zmVekltSXm/0N1lpfRMJAlxkNFgC7dJJAAmN6pjJwprqKatztyL4OE6j66o78vERqekSDUJI6Tag2zJIcbmLEQJsLTAAGXDYXr52f0rf9GrFYrqIafU9v2dNegjFRVlseelJyd3uCsQCAJLjkqKEVJyS1ZLk2rMhXIMtc06rugc1ziIeXB2EM658a26HCSAQM15/HVJVayjDhou98fncdTDwVOnmfia3H+urcF26NJUoKC4HOqTc5OTM4OZ4n7D+FjxDTmWp7EpBcg8OP+lNo088rFZSsiwcAYAJyvy4yujGMY6IQ2WqmAepSDK0BYjcD/AlLoycoJslpJtIHsjLLh9kurh1LWO5aM2txd4IGVx1f+27VelmlHVlZb6HmO6kzVb6g+pywWadma6burno9X+Sp+oz6QqlXuc3XtWs2pSdSxENZWc9g/eB0QDRweAXFvEgjeUImNramBlWthBJrdJhHn4ei73ku83F0s38abKS2nzxLYKvQw41Q4V9GbDalUno3voCocdi5pa58z4u1wlAaX+5obUritTF+j75e0nE8uLBQqlocCIwYg285xxUEaW8vyd5QUAqUBmqUJYHHxoE9W9dijaGi2MFWGdJsw6v1h+q5mGAAZPU7CDlkf4KopylKx0KlCnSpJrS355/NDuYlz6nSlKP0pv0NNPoyrL6ml6mSvrFjSBMyQ214mbuO7JY59I1p/SkjZDo6jH6m2Z6mlVS+GMxMm5BsWkWIdxmd3BYpzlPWcmzbCnGGkI2LUNXEta2s7pIvMQSSZdi3FuKCBAjCM4T6WEq1XeKsu8RVxdKlpJ3fcbNG0VlMQxrWi1mgDIQMuS6dLo6nHWbzP0OXV6RqS0gsq9Ry6CSSsjA227spUqBoJJgC5Kz4nEKjC/HgPw2HdaduHE5dOi2tVbUcx7XMG8jDeIFrz1WzzBv5+KnVnlTu5M9DJwpQzPRJHXXpKNKNKChE81Wqyqzc5AmiyCgCoZGXtm87kEWLoJL0WSQFmxdbqaTn9vEbRp55qJk0PRnMxGoSXuJztAJl0AEgS69icutc3oylnk6j4aLx/wCvc2YypZKCNC7ZzhGU2MSexY61CTk3EvGaSsyZWaNOUtUhjkkAbvOQ4/ytlClk1e4qcrl+kG74JrqwW7KpPgiOkHAqHWpriTlfIG1MhEcFMKsZvQhpoo4OyJN7cvgo/wBmbuDSw1jYCYkkrIDx/dXRcKwh1i0HKd7kqrGEnqhlJSSdnxPR6E+KLDcxTaYFyYaLAbyucNe559g0rA1sVG1OmbWuZBDmVHPpFwJAZ0gLYOQc3kp0L9krQpVxVBrdIQXVSYFZzQXd7ua1vRbm/qNBNrO5oDS2hLKNcFxPSbTq5BBqEn/5IwhwJhsU4LYF2k7hcDT54Gio2p0b2BukdLUJY8guDQHPMupucYaRTxFrmwBsg3hQRpc7Gq6j3UmGoCHgYXg+c3ZceokSDwKCr3NJvYf0lTrRp77mihhJ1u5fNi7RAhc+eIqz3kzs08PSpq0Yo8zocGtWuDGUA2xOvikC8t3T1mAvVUfrOBj/APgfl7naDelpuYTmIn5G+a5OPwE4181JXT18HxNXR3SEJUMtV2cdPFcC2jarpsiBMcSSDwJGU84lVp9GzlrUlbwGVOk4R0pxv4m0BdGjhKVL6VrzZz62Lq1fqenJaErSZgQAJdSpGnFylsXp05VJKMdzja1ql9RtFu8YnCD4ptMxhc0CbSDMcl52tXdWTqS8u49HRoKjFQj59509E0cU2BrcgF1sBhnTjnl9T9EcnH4nrJZI/SvVjl0DnggAQBLWylzqKJooYadV6bcwcIRTnmVwxNDqZ5VyMesATgZMB7hwEwRhAJk53OEEiN2Y5PSdW8lBcNTRg4WTkzY6Jtlu+54nmunhqXVUlD5cx1Z55uRCeLKVHR17vuqzmoq7DfRC2NgQDA9iwrEzQzq1wJjjdUqVpT8CyikCUWIe4AScgrRi5OyIk0ldlKFUOgjLjBE8hOf9LZRpShNqX2uJc4zSaNMLUVJQSeU7rPKt9QfU5KnuOp7He1f5Kn6jPpC5pd7j1BBm07ROkw3jC7FcSDYjcRBvIO6FJKdjnt1LUgNOkvLcJZF97XNaS7FJjEDzwhFy2Zchj9V1SL6S+bmcMQS4OBEOGQBEGc+FkEZlyD/ja2Q0lwvTJOGbNs5oBNsWfZmlVnOyUE79x0Oj3QUpSrRTjZrV21fHyL6XpuCo1kEYpjhAtYb/AOBdbYUIunFVI628w67tPq3p3HQqVAGF3JZ6fRkYvNKX2Jn0hJz6uMTgdz+jh4rVGl+24kY4EEZtaATAmTfMmcoXVou0rnNx6zU8vzQ30KsEEX/kLZJZlY4kJOErnXa6RIWVqx0U7q6JQSCABUqVI045pPQvTpyqSyxWpzdaaS8sigMbi7AS0g4DaS68i05TBiy89iMS68+1pFbI9DhsMqENNZPdjdW6CKbb+MeswJkNEk2H9rVgsJnaqz24d/eZMdi8i6qG/Hu7jau0cYEACABADKQWau9kdXo2GkpeRRxTacVFGLE1nUm+SbsLY04j+oHACQGvcbuENloGFsNLt5JkG1lwqP8A5GLzW0vfyW34NdT/AFULeX3LNC9CcwCUAJb8TmuXUnnk2OirIlLLApAFAAgAhSm07kW4BfcU6OImnrqVcFwLtqDqW6NSMtmKaa3PJd1Lpqt9T4YnwslWrLO0jRSSynotX+Sp+oz6QswPc0NaTyHx/pa6eG4zFOfIl1Ln2j7QmPDw4aFczCnRAFwCU5JWK2IqMgSP66kqdGDT0LKTRNPPrE9n/oVMLK8WiZrUy66oB1J5nCWguDgS0tgXMi4+PUVoktBmHladuZyWaS46MWjEXXbLcYIMRMvAcN1yOEnMpd9DdkWbMa9Cb0GhzmYJAmJc4kgXAiScjkmUlYwYyV3byPM0WlrqTA5zXPcXENBbibYYnQ4kZE88UyNzlwRidmmz2OgVo2Tvy6+CtUjxKUKluyzekmsglZMRjKdHR6vl82NWHwdStqtFz+bnFraxdVOGgMTSCHODoIBgYpkYbOkfukGwgri1606rvU8lwO5QoQpRtDzfE2as1Y2kMy5xzcYzMSBGQt2AcFtw2Bcu3VWnBfv9GHFY5R7FJ68X+v2b11zjgpAEACABADW5LHPtTsdyh/qw2bubEudAJtYE3IAsJEk2HWUzFTyUZPu99DkUI5qiRk1ecNJpOEuJM4A0CxdDW4QA6No2zk5rD0XS+qfl89DRjqlrRHGtIsDPAjjvK6xgvyJe+RA9p+yTUrKG25dRzELnDwUACABAAgAUgCgAUgeW7qvKt9QfU5ShkNj0Gg+Rpeoz5BMoq9RCamzN66QkEACAIcJsgBLQZ4QDJ/kSs9Gk4SfImUrpCnvs4EkhwMfIj4rQ9go/8iR53RtFL9IwCXU2gEuecUmR4pByJaQRH7TYSEhK7sdSclFXZv7pyS1lNkjaaTaRAsAZERvvlEjJaYx0OLUn2tRGpNCa6sXAtcGswgh0mMriwb4osBxzhWk1HtXFwi5vLbvKa3c6jUa8uPRiZG74bzztbdviNaM1mi7oJYeVN5JKz4HoNGr4hz3/AHXH6UqV6UrRdovl7Hb6JjQrQvJXkt7+6HALk0cNUrPsrz4HYrYmnRXaflxCnSDZgASZPMnMnmu9hsFCjq9Xz/RwsTjZ1tFovm5g15rM0GtIbiJcJEOdsN2qjoaJs0EA5SWytcpWMkI5jO3Wrm1CKr6IYaxpNMFluh6YS5zyCbgZDI8bVza6lst1py/Jk8JXHCWsBb00EQ/EdFNOs9tanPjOmkTaQQCBcqM5PV+3qN0TW9Z2Bx6ItdT0V+EMcDNcua4B2MiBhMW3jheVJ+xDivf0OjqbTTVZiLqbjbyc7MgEsdJO0J4+wK0XdFZKzN6kruNfkslPWdzuYvsUGl3IilooqBzXZQO2QR8Qs3S1TLSSXFnPwUbzb7hfRBmy3Jthlu6rDqAAG6FpwMctCPfr9xWJleoxdU7uPyT61TJG6EpXdiq5o8EACABQAIAEACkAUACAPLd1XlW+oPqcrIZDY9Dq3ydH1Gn/APIH8rRhV2mxFXc3LcKBAEAoIFOrcLqjk72SC4dLynqsewparWdpqxa3LUy6TSJbsi2ft4HeE5P7DaUY20eveRoOiCk12EEON9q+VgJN9yyzxEaVSMJLd2uaJU5V6cpQf0pu3geZr13uc978QL9ljS0mCC7EMO92AgZGcxIlb9jkOz92el1JofR0WtIgxJ5E3hec6Qqyr1ckFdR0058T03R1KNCj1k3Zy115cPneP0/QxUYWkZgjtWno6jXpSvJWi90zN0lVoVoWi7yWzXscDRtN6Cq2lgDWgANgWjK8WAJtugkZyY7NSEJrJNaHCpzqU31sJa8T1FN4IkKmXLoaFPP2iyCSCEAcmtrfC4t6MEFxYw4oxPDqdM4hh2RNQXvYG2So5F1Ag63wmpjptaKLMTjiJiGzhaQzDvjxgb5IzBkEjuiZipt6OMbKJaZaRiqVHUzSkfuZhc7nDoyUZyerfud5MFktzVJu0WNoRzVYrvReqkUFqzpdIy7CXeadXixPP5f+rldMSvOEe73/AOhWBXZkzE92Z9q7sI5YqK4HOk7tsQOPH5blz6880tNhkFZEpRcEACgAQAIAEACkAQAKAPLd1XlW+oPqcrIZDY9DoHkqR4MZ9IV6U8k7iaiubQ4RM2XTECnmTyHzWTE1LWimXgr6hTF54W7f8FbDR7OYJ7jiFpKlS2RcKGuBAsUzy65/pIVGUX2XZci2a61Ia+5FibTdTXlFK01dE0pSUrxeoilojcnSeW5aI4lVPpMywyjubGNAEDJQ3cckkrIsgk5OvtW9IxxbZ4BgjMHcR7QN4yzCvF3VhM42eZeZn1VrBoJZJOGxmBJFjA5Zdmeau0pacRMJODu9md0FJNZKCTO/QKRLiabCXiHHCJcLWPHIdgUWROZlP+Mo2PRsthiGgeLBb2QOxRlQZmW/4+l6NuYdl+5rnVGnrD3Od1kqbIMzNKkglmaXV+hmrBK9aPzgWqpdDiaeknrFeJr0W1MnrXGx3axsY/8AqvUMPpQb8TA5siOK9CcsSzJcupFRm0h8XdEpZYw66e4UiKeLG8hgLIxNxGHPaTYFrcThO8BSiY7nP0B9WrVYXhwDaVPGC99MCqH1W1Ia3Zf4osTERuKCzskZNU1K/wCljNST0JILnvxBzapc5xcNm4ALMhA4qSXYv01U0GtYdINZ4ph5IOxUAc6qWdJAF24SJwiWxmgNLnoNDr46bHkFpc0EtObSRdp5g2UC3uOUACABSB5bur8q31B9TlKGQ2PQavd+lT3bDM/VCtKlNcBTkrmiyJRnFa7EJxb0JJVLEhRcAB29q6alGKSbEHBOhvp9CTUptFN2ImahNVwAa97sgHFnS2g3cMyAVFtncbmTuZTq0ii+ajMLcJeXS0Ce93EOBZvwuuQScQnei2hOa72+ai36uw9IDWpkhrKThJccbRo5LXNDCbgSJxT0g2blQo22C/d81H0tXOql4bVaAeh8mXg0xRdTc2HQG4vKEtwt8ZoIhR1aYOVjv6s0VzKTW1MJffEWggEkkmJuBdNirIVKzehqp0RNpH8qkn1cdEPw1CNadpOxSC12HcQSIHO887q0JqUbhiMNKlOy1W41XM5wNe6sN6lGzpbIFpAMn4E/6CGJ38RE4qPh7DdTazxDC8YSMxexmDHET2FTJZteJWEsjs9jtJRpBAAgAQAIAtTzSa30mzAf83kyK5O6/wDtyihsy/ST/wBi8DXRd+kc7Tu+XFcevH/5CPivYtTf/jPzMa75zhDDbrv23XMrO82xsPpRKUXBAApAlQBCkAUACABAAgDy3dV5VvqD6nKyGQ2PT6u8lS9Rn0hdVbGSW7HPbKiSTVmQLLT/AOfZY5YVr6WMVTmQ10pEoODsy6ldXQjSNCFQ7RIgHc0+MHNMhwINjvC14ZXh5i5O0jOdQsw4MdXAS0uZLQHFoAEkNDhk2wIFsosn5Qzsg9z9PFix1A+ILgWyYLC1zgRBINMQSP3O4oyIOsZp0TVjab8YLiYIM4bycTnHC0Emb3MCTAClRsQ5XVjcrFQBUNJ7loycXdFXE4m8pk8oy+XYlypJp2NNLGTjKObVL7itN01rA0m2I77QIkk9XD+LpWeVN2ZsnQo4iOeGj+boaCDbfAkHMTeHDdmnxmpbHOrYedP6lp6HnNdaoLXCrRJBBMhsZGcViQDnMG0883J31W5hksuj29jXqTWuMBr7OgGOXEcvuOSlrNqtwhPK8r2O0lmgEACABAFqeaTW+k29H/8AN5MKwlFDYt0iv9i8PyzXQYBRgcD8yuLW06RTfOPsi9Nf+LZcn7mCoLFegtfQ5jFNNlyGrOxoTuSgkFAAgAUgCABAAgBFSsQ6Dlu4njF7md3NaadCM6baeq+wmVRxnZ7D1lHHlu6ryrfUH1OVkMhsen1d5Kl6jPpC6q2Mkt2aFJAIAyabQuHg4XCdqJtBzjMTFlEn2Wmr93z3FyhqpJ2fMdSNzzuOwBIw8k4W4odNal8QykSnlCr33gJVWr1auWirsz1nw5u+Tnw4fEhKpznJSm+C+elwnZNR5/PexdlMAyAJiL59qrTxTWkizpK90XdUO4D25Ry5pv8AkwtcrkkUNUzMRFzAkkCTAtfqF0yFVTWn/RVxaZytC17OJukUjTjFikbME1C1kG7opsxOOVxEyEXT0kh6Tg80GaHasa6H0H4ZMyHEtIcaeIyLm1OwmNpxzghUqPGJtpY1Ps1F870dHQmPLP1MyTY4fFm04TGV/aojVlHRjJ4KnVjmg/0cnWOqywuqUwJdAJAEgTtQYzjjvAmVtp1Yz23OJicJUo/Uuz6BqfWwIDHm8Z5ZZ+3iBkZF4Klxzbbi4zcdHsdtLNAIAEAJ0zF0b8Bh2ExuuLxMiJymRnmEqqrxZpwcrVkK1VVLqTS4zdwxSTiEyCCbkQYzOXFLoPdGnpCP0y8UdnQXS0t/0FcjpaDhVjVXxoMFJSg4P5cxPbBIO5dylUVSCnHic+cXGTizKKZbvkfLl1JOIo37USIO2jLrEPBAAgAQAIAFAAgAUgCgDy3dV5VvqD6nKyGQ2PT6u8lS9Rn0hdVbGSW7NCkgEACAM9emY2QHXFiYzO0QYzAJKVKkm8ydmSnw4EOpHO4iZbaCDx6uSo6PY/8A1z7/ABDNr3FmiFinNzd2OirKwFgMEgWy5dShSaTSe4NJ6slVJBAEEZcsvkrwnKDuisop7iNJ0NtXPZeCCHACbFjsiCCJY2R/1C305qpG/EXdxdjl1NWVKVRr2GRiALwMVQMI2w9oF24jUfaZfVaYAaVbK0y+ZNfPn9G/QtcYmvqObhph2FhEuc7awtOFoMznYkiYIBBQ7SWqJhKdJ9h6nVpVg4AiCCJBFwQcj1JUqL3idCnj4vs1V+vscXXGpA4F9IAO8awHjDI9do4xIBEp1Ot/Ge/P57mPE4Ff8lDWPFfr9e+wrRda4HYHzAA2j52/KwzF8pMZ2WmSTOVTm4ru5fPY7dN4cJBkJLVjUmmrosgkghQ1dWJjJxaa4GPV4wHo3Pc55E/vLQG2G06RiIIkCBwA344PJLU7lWCrUdPFfPQ6FCphM9vUmYrDqvTcH5eJx6NR055jZpFHGMTc/muLg8VLCzdKrt7f0b69FVo54b+5z3tzB6ivQxkpJSjqjlyi1oxOVjn81z6tJwd+A2MrkpRcpRcSNoQZNuUkD4Qr1IxUrRd1p7FIOTV5K2/uI0uq5r6cGzjhIIPaCMj17k2jCM4TvuldP8MVVnKM424uz/r5sacQ4pFmPuiVUkEACkAQB5buq8q31B9TlKGQ2PT6u8lS9Rn0hdVbGSW7NCkgEACABAFKvinqKCHsUXHNIIAFIAgAQAEKU2tUQ1fcpTabzAuYw8N0803rXFrK358yihfdfYrV0RlSz2AwcXIuiA8jeYnqW2ElUjcpdxdjks0KpQfIc8sJBc4BlmNBhrhFgLgBrciN4uWaL3UkadW6+a+z3NDoc5xb4jA2AcTiYzNoJkQbSEXUtGWWem7wdjRp+r6ddocImxa9sGd4O8H+zxV4aacBdZ9Zq1aXv4r8o5urhVokMIhrWgTniN5gz4oEC4nnxfFZlYwyk4O/E7mj6QHcjwP8FJmnDdaG6hkraRdpcn+Hx9B5CqpJ7MtOjUh9SOdrfQcbS5gb0jQcJIEnMgTmCCTF7EnIwQmtC/aRswVdL/XLy/Rq0Oo5zGl7cLzmDYmP3AZ5QYOSilV4MZi8I3/sgvFfk1Ua5bllwVcThKeIXa35mGlXlSehq6Rj87Hn91yP8fF4R3p6ru19Db1tCsu1o/nEpU0Ccj2/cJ0Ol/41Yfb9MXLA31izOdAfyPOf4QsXhm/qaXgVeGrLgmRU0JwEz8rJ9Kthqk8kX4d4udGrCOZiei4rfChCPeZ3JsuAnFRbaRyGX8LHVoLNe9jRShUnpFXKsdP++IWepDK7E2a3JSwBSB5buq8q31B9TlKGQ2PT6u8lS9Rn0hdVbGSW7NCkghrgckEXJQSCAEvMnkPiVkxFW3ZW5aEb6sFiHAgAUgCABAAgAQBAdDhz3chv/wBxWvC5tVwE1LXQ9bCpj03VzKl/FeMnACfGa+DxEsb2KrVyVJozao1WaTnuc4uJOyZzbuxAAX3mZlxc4RiIURjYtKVzp1KYIgiVdNrYVKKkrMw1tCI8W4+KfGonuZZ0GtYhQ05zbG455pdTDRnqtGa8N0pVpdmfaXfv9/2b6WkMdkb8DYrJKFWmdaFbB4jkn36MzadqsPILXuYWgxhgXJxEgxLSTEkLO9Wb4wsrJ3Mh02tT8s0GBJdGGTMQ0gkG18p5K8akoiK2FhU1a15o3V9Mpsdhc8B0AweBkA9o+XFOVdcTFPo+S+lr2KU9a0okVABzlvVmolKlP6lfxRSOErrb3Lu13TAcemBDZmJOUg5C9wR12zWd0cK/4L7DVQxP/wBvX+h9DWIqy1rrts4EQZvYg8MvYl08PQhUc1Hw5Ib/AI9accrkM6NanXfBER6Ogvql+AsEXqSLZcJS3t7lTVExv/hWjQe7F1OkUtKa+/6M7nS48oH8/wAlIxKs0kYVUlUblJ6gs5YEAeW7qvKt9QfU5ShkNj0+rvJUvUZ9IXVWxklux5CkgXSoBuRP+4oKqNhqCxDsrZoIYlmS5U1LM824+NraEqpYEACABQAIAEACAKhgknir55WSvsVyq9yWiN5/3JNWIncr1aLtq8fkVrjVi0ruxSzLB44q6knsQWVgBAC6tEOzH3UqTWxSUIy3MlTQT+0z1pqq8zPLDv8AiLFZ7OPtUuEJkRq1qWzaNDNY8R2JTw0eBqh0nVW7fv7laoo1BD2sIyhzeUfJLeGXI0LpOb/l6B3hRP7WxAESYtMHDMSJN+ZVOojyL/59R8V6A3VVEDCGACwiXRAyETEXkjebmSjqocg/zKvM006TW3aAN3sz+asqceRR4mq/5EurNGbh2q6g+CETrX+qXqZ6mmgG1/gmKk+IiWISeg+hVxCYjrVJRs7DYTzq5QCCR7esLn4mLUr8x9N6WJWcYCgDy3dV5VvqD6nKyGQ2PT6u8lS9Rn0hdVbGSW7NCkgEACAK1DY9SjwIYsBcltt3ZoSsCgkFIAoAEACABAAgAQAIAEABCtFuLuiGr6MkVIz7f6W6niFJ2e4pxaGrQVBAAgAQAl+jNO7ssrKckLdKD4CnaANxI+KsqrFvDx4MWdAPEdit1vcUeGfMjvB3EfFT1qI/xpcw7wdxHxR1qD/GlzLDQOLvgo63uJWG5sY3QW8yquqxiw8TQxsAAbktu7uOSSVkD2z17lWUVJWZPgKa6Vy5RcXZj07q5KqSeW7qvKt9QfU5WQyGxXQu6SqKbBhp2Y0ZO4D/ALLoKbsKdNXH+EtXzafY78lOdkdWg8Javm0+x35IzsOrQeEtXzafY78kZ2HVoPCWr5tPsd+SM7Dq0K8JKsnZp9jvyWSulmuXhBWDwkq+bT7Hfkk2L5EHhJV82n2O/JFgyIPCSr5tPsd+SLBkQeElXzafY78kWDIg8JKvm0+x35IsGRB4SVfNp9jvyRYMiDwkq+bT7HfkiwZEHhJV82n2O/JFgyIPCSr5tPsd+SLBkQeElXzafY78kWDIg8JKvm0+x35IsGREP7pKsHZp5cHfkrR0kmRKCsxvhLV82n2O/Jb87FdWifCWr5tPsd+SM7Dq0HhLV82n2O/JGdh1aDwlq+bT7HfkjOw6tB4S1fNp9jvyRnYdWg8Javm0+x35IzsOrQeEtXzafY78kZ2HVoPCWr5tPsd+SM7Dq0HhLV82n2O/JGdh1aDwlq+bT7HfkjOw6tB4S1fNp9jvyRnYdWg8Javm0+x35IzsOrQeEtXzafY78kZ2HVoV4SVZOzTz4O/JZK+srl4QVg8JKvm0+x35JNi+RHA7oNd1HVGktZ4oFg7i7mpSLxirH//Z"/>
          <p:cNvSpPr>
            <a:spLocks noChangeAspect="1" noChangeArrowheads="1"/>
          </p:cNvSpPr>
          <p:nvPr/>
        </p:nvSpPr>
        <p:spPr bwMode="auto">
          <a:xfrm>
            <a:off x="12065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2" descr="http://mlktaskforcemi.org/pathways/wp-content/uploads/2012/10/Slavery-and-Working-conditions-1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305" y="381000"/>
            <a:ext cx="3827895" cy="3743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apturing Africans; L'Illustration (Paris), Vol. 14, 1849, p. 13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609600"/>
            <a:ext cx="4179084" cy="3142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middle passag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048000"/>
            <a:ext cx="3048000" cy="3474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9288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encrypted-tbn0.gstatic.com/images?q=tbn:ANd9GcQyYZi6en0UpUB1IRUnAcsGfaJnzo-ZVzhs7CPizhyS1DqeoV8ijw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990600"/>
            <a:ext cx="6477000" cy="4867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916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i="1" u="sng" dirty="0" smtClean="0"/>
              <a:t>Trade Routes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u="sng" dirty="0" smtClean="0"/>
              <a:t>First part of the trip:</a:t>
            </a:r>
          </a:p>
          <a:p>
            <a:r>
              <a:rPr lang="en-US" dirty="0" smtClean="0"/>
              <a:t>Ships went from New England to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West Africa</a:t>
            </a:r>
          </a:p>
          <a:p>
            <a:r>
              <a:rPr lang="en-US" dirty="0" smtClean="0"/>
              <a:t>Run and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iron</a:t>
            </a:r>
            <a:r>
              <a:rPr lang="en-US" dirty="0" smtClean="0"/>
              <a:t> goods were traded for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slaves</a:t>
            </a:r>
          </a:p>
          <a:p>
            <a:pPr marL="0" indent="0">
              <a:buNone/>
            </a:pPr>
            <a:r>
              <a:rPr lang="en-US" b="1" u="sng" dirty="0" smtClean="0"/>
              <a:t>Second part of the trip:</a:t>
            </a:r>
          </a:p>
          <a:p>
            <a:r>
              <a:rPr lang="en-US" dirty="0" smtClean="0"/>
              <a:t>Called the Middle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Passage</a:t>
            </a:r>
          </a:p>
          <a:p>
            <a:r>
              <a:rPr lang="en-US" dirty="0" smtClean="0"/>
              <a:t>Ships sailed from Africa to the West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Indies</a:t>
            </a:r>
          </a:p>
          <a:p>
            <a:r>
              <a:rPr lang="en-US" dirty="0" smtClean="0"/>
              <a:t>Some slaves were traded for molasses and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sugar</a:t>
            </a:r>
          </a:p>
          <a:p>
            <a:r>
              <a:rPr lang="en-US" dirty="0" smtClean="0"/>
              <a:t>Many slaves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died</a:t>
            </a:r>
            <a:r>
              <a:rPr lang="en-US" dirty="0" smtClean="0"/>
              <a:t> on the Middle Passage because of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bad</a:t>
            </a:r>
            <a:r>
              <a:rPr lang="en-US" dirty="0" smtClean="0"/>
              <a:t> conditions on board the ships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19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Third part of the trip:</a:t>
            </a:r>
          </a:p>
          <a:p>
            <a:r>
              <a:rPr lang="en-US" dirty="0" smtClean="0"/>
              <a:t>Ships sailed back to New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England</a:t>
            </a:r>
          </a:p>
          <a:p>
            <a:r>
              <a:rPr lang="en-US" dirty="0" smtClean="0"/>
              <a:t>Carrying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sugar/molasses</a:t>
            </a:r>
            <a:r>
              <a:rPr lang="en-US" dirty="0" smtClean="0"/>
              <a:t> and remaining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slaves 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19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212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Slavery in the Colonies</vt:lpstr>
      <vt:lpstr>Slavery Takes Root</vt:lpstr>
      <vt:lpstr>The Middle Passage</vt:lpstr>
      <vt:lpstr>PowerPoint Presentation</vt:lpstr>
      <vt:lpstr>Trade Routes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Slavery in the Colonies</dc:title>
  <dc:creator>Windows User</dc:creator>
  <cp:lastModifiedBy>Windows User</cp:lastModifiedBy>
  <cp:revision>3</cp:revision>
  <dcterms:created xsi:type="dcterms:W3CDTF">2014-11-18T13:29:25Z</dcterms:created>
  <dcterms:modified xsi:type="dcterms:W3CDTF">2014-11-18T13:51:50Z</dcterms:modified>
</cp:coreProperties>
</file>