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7FEA2-2812-4C0D-9D9F-5A05C797E090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42ED7-B0A9-41D4-8305-A3D48C6EA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29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42ED7-B0A9-41D4-8305-A3D48C6EAE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56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42AF-CDB0-48CA-9B84-6409DC6B2155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5294-6E13-4501-943F-BF602C45F8AB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42AF-CDB0-48CA-9B84-6409DC6B2155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5294-6E13-4501-943F-BF602C45F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42AF-CDB0-48CA-9B84-6409DC6B2155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5294-6E13-4501-943F-BF602C45F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42AF-CDB0-48CA-9B84-6409DC6B2155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5294-6E13-4501-943F-BF602C45F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42AF-CDB0-48CA-9B84-6409DC6B2155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5294-6E13-4501-943F-BF602C45F8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42AF-CDB0-48CA-9B84-6409DC6B2155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5294-6E13-4501-943F-BF602C45F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42AF-CDB0-48CA-9B84-6409DC6B2155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5294-6E13-4501-943F-BF602C45F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42AF-CDB0-48CA-9B84-6409DC6B2155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5294-6E13-4501-943F-BF602C45F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42AF-CDB0-48CA-9B84-6409DC6B2155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5294-6E13-4501-943F-BF602C45F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42AF-CDB0-48CA-9B84-6409DC6B2155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5294-6E13-4501-943F-BF602C45F8AB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42AF-CDB0-48CA-9B84-6409DC6B2155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5294-6E13-4501-943F-BF602C45F8AB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9EA42AF-CDB0-48CA-9B84-6409DC6B2155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1E05294-6E13-4501-943F-BF602C45F8A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Spanish Conquest and Colonies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46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Christopher Columbus and other explorers from Spain came to the Americas for different reasons (the three G’s) 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2"/>
                </a:solidFill>
              </a:rPr>
              <a:t>       Gold		</a:t>
            </a:r>
            <a:r>
              <a:rPr lang="en-US" sz="3600" b="1" dirty="0">
                <a:solidFill>
                  <a:schemeClr val="accent2"/>
                </a:solidFill>
              </a:rPr>
              <a:t> </a:t>
            </a:r>
            <a:r>
              <a:rPr lang="en-US" sz="3600" b="1" dirty="0" smtClean="0">
                <a:solidFill>
                  <a:schemeClr val="accent2"/>
                </a:solidFill>
              </a:rPr>
              <a:t>    Glory	               God</a:t>
            </a:r>
          </a:p>
          <a:p>
            <a:pPr marL="0" indent="0">
              <a:buNone/>
            </a:pPr>
            <a:endParaRPr lang="en-US" sz="3600" b="1" dirty="0" smtClean="0">
              <a:solidFill>
                <a:schemeClr val="accent2"/>
              </a:solidFill>
            </a:endParaRPr>
          </a:p>
        </p:txBody>
      </p:sp>
      <p:pic>
        <p:nvPicPr>
          <p:cNvPr id="1026" name="Picture 2" descr="https://encrypted-tbn3.gstatic.com/images?q=tbn:ANd9GcTz18c0tRrDHKuOp8779WU53Js0LT2WOS76Kz0si-h9RYsdYZ7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124200"/>
            <a:ext cx="1879006" cy="93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xQSEhQQEhQUFBAVFRUXFBQYFBYVFRQUFhQWFhQXFxQYKCggGBwlHBQWITEhJSkrLi4uGB80ODMsNygtLisBCgoKBQUFDgUFDisZExkrKysrKysrKysrKysrKysrKysrKysrKysrKysrKysrKysrKysrKysrKysrKysrKysrK//AABEIAOEA4QMBIgACEQEDEQH/xAAcAAEAAQUBAQAAAAAAAAAAAAAABwECBQYIBAP/xABGEAABAwIDBQUEBQgIBwAAAAABAAIDBBEFEiEGBxMxQSJRYXGRCDKBoRRCUrHBIzNTYoKSorMWJCU0cnOywhVjdIPR0uH/xAAUAQEAAAAAAAAAAAAAAAAAAAAA/8QAFBEBAAAAAAAAAAAAAAAAAAAAAP/aAAwDAQACEQMRAD8AnFEVCgt5eSx20uNMo6aSrka5zIw0uDdTYva0n4Zr+QKjbbyurqOrdVl8kEN2tZO1z5aNzSdGVFMdY3dM7efxXgdvshMctPV0okJa5hMMjZIJQW/rWIBv4oJmpKhsjGyMcHMe0Oa4agtcLgg+RX2UJbgdsC90mGyu7IBkpgTctFzniBPMC4I+Km0ICIiAiIgLE7TY/DQwOqKh4YwAht+b32JaxoGpJsssoh9pEj6HSj630g28uE6/3hBqlVv4rXMDWQU7JL6vs9wy9AGE6HxJPktz3b73o6sinriyGqLg2NwBEUt+Q1vkd0sTY9O5c5KrXWQdw3VVFe4zbSWthfST9qSmYzLISS6SMkjtX6tsBfqpUQEREBERAREQUKiyr2gZQbRSRy1HDpKmnY97Xu/JsntlaRf3LiP+JSdV1TImOkke2ONoJc9zg1rQOZLjoAuU97OLR1WKVE0EgkhPDax4905YmNNu8XBQT1tDvPoac8KJ/wBKqnWEcMPbzOcbAGQdket1pFTvMloZHSVconq5HND6GIjg0UQddwMmodNbS19DzWhbu93tTiTxKwmCma7WoN+Y5iMaZnfIKddnt1uH0rhKIjNMLHiTHidoa58p7IdfXkg2vB6szQRTFhjMjGvyOILm5hext11XsVAqoCIiAiIgx+O4THVwSU0wvHI0tPeO4jxBsfguf8a3HV8RJgfFURjl2jHIfNrtL/FdIIg4+xHCK3CZ45JGPp5mkPifoQSPsuFwediPXmpX2T36MOWPEIix3LjRDMzzdHzHwv5KYMSw+KojMU0bZI3c2uAIPqod2z3HNOaXDn5Xc/o8h7PkyTmPJ1/NBL2E4tDUsEtPKyWM/Wa4H4HuPgvcuNnCswye35alqG+JaSPucPULftnd+VXFZtVGyoj07Q/Jy+JuOy70Hmg6LRRtRb7MMe1pe6aJx5gxOdl8SWXuPJb1heMwVLGyQSsla4XBa4HTrpzCD3rQ98mzsdXh8j3uLH0wdMx3S4aQWuHcfwC3slRrvs2jZHh0kMUsLpZS1rmZg5/CJIc5rQehy6oOZ1VUVzHWN+oQTb7OWHTMfPUOicKeWMNZLplLmSdptuZOp1t0KnRRRu+3r0homNrqhsdUzMH3jf2mhxyEZG2PZsLDXRZKPfRhZNjJK0XIzGF9rDrpc2PkgkVFGdTvuw1rXOZxnuBs1ojLc3iCdAPNaftTv0fIxraGJ0L813vlDX3bb3Q0ctevggnxY+vxuCF7IpZo2SSGzGOcA5x8B+K5in3rYo4yf1kt4ltGtaAy32NOzdahV1T5XmSRznyON3OcS5xPiSg6nxLerhcNwakPcNLRtc+58CBb5qPtpN/LnXZQwZf+ZNYu+EbTb1KhQNJIAFydAOpUo7B7nZ6q01bmpqbmG6caQW6A+4PE6+CDU6jE8RxeYROfNUyE6RjRjfHI2zWjxUl7IbjPdlxGS/XgRk+j5f8A19VLeAbP09HEIaaJscYtew7T7dXuOrj5rLIPPQ0UcMbYomNZGwANY0WDQOgC9CIgIiICIiAiIgIiICIiDCbT7LU1fFwqmNrx9V3J7D3tfzC593g7qpsOY6pjkE1IDqbZZIwTZuZo0PP3h6BdOry4jQsnjfDK0PjkaWvaeTmkWIQcTr04fiEsDxLDI+OQcnMcWnmD05jQaeCkDbzdPU0sznUkb6ildqzL2pI/1XNGpt0IUczQuY4sc0teDYtcCCD3EHUINir9vsRmiMEtXK6Nzi4jNYm+paXDUt193ktbLlaiAiIgql1REBFULcdi929ZiVnxtEVP1nkuGnXXI3m8/LxQadZe7CsHmqJI4YY3PfK4NZZpsTexN+4X1PRdDz7k8OcyJg4rHstnka83m78wdcNufs2W+4PhENLEyCCNrI4xZg5kd93HUk9T1Qalu12HZRUzBU09N9NYXgztAe5zS4lpzkXBsbady3oC6AK9AREQEREBERAREQEREBERAREQEREFpCjXfFsEK+H6TA1orYhcm+XixC5LSepHMX8lJisljDgWnkQR6iyDiAqi9eLwcOeaP7Esjf3XkfgvIgIiICyWz2DSVlTFSQ24srrNvoBYFzifAAE/BY1SXuAoDJiglt2YYZHE9xcOGPk8oN82d3GU0TmSVUz5y2xMYAZG5w6O5kt8NFLMUYaA1oAaBYAaAAcgAr1RzkAlUA6lA3qrkBERAREQEREBERAREQEREBERAREQEREBEVCUHGO1X99qv+pn/muWLXvx+TNU1DvtTSn1kcV4EBERAU1+zVD+UrJP1Im/NxUKLoT2cqAto6icj87MGt8RGwXPq4j4IJdcfVAPVVAVUBERAREQEREBERAREQEREBERAREQEREBERAXmxF5bFI5urgx5A8Q02XpXkxWtbBDJO/3I2Oe7yaCT9yDiqZxLiT7xJJ8ydVYvRiFRxJZJbBud735RyGZxNh6rzoCIiC5rb6DmeQ7yuuN2WDGjw2mgeMsmTO8WsQ95LiD4i9vgubt2mMMpcRp5ZGtdGX5HZgDlD+zmF+RBIN/NdchBVERAREQEREBERAREQEREBERAREQEREBERAREQFou+uv4WEVAv2pOHG3xzSNzfwhy3pQZ7SOL60tED0dM8X8Sxlx8H+iCEFREQEREFV11u3xN1ThtLO85nmMB56lzCWk/JciLprcDU58Ja29+HPKw+F8r/ueEEkAqqstb/wrgUFUREBERAREQEREBERAREQEREBERAREQEREBcrb6sR42LT90QZEP2W3PzcV1RdcZ7WVXFraqT7U8p+Gc2+SDEoiqgrl0v0Vq2LHNl301HRVrr5apsh6WaWu7A/aZY+q11AXQvs3T3o6mP7NQHfvRNH+xc9KcPZqqNayLwid/qCCc1aR3K5EFGm6qrXDqqgoKoiICIiAiIgIiICIiAiIgIiICIiAqEoSqAdSg82I1IiikmdyYx7/AN1pP4Lilzr6nUnmfFdR77Me+iYZI0fnKgiFvgHAl5+DWkeZC5aQF7cGw19TPFTRi8krwxvhc6k+AGvwXjCnf2fdkGiM4pKLvcXMp/1Wg5ZH27yQW/AoNr3pbLtlwd8ETe1SsY+IW1tEAHAeJZm+K5dXb8sYc0tOrSCCO8EWK432uwg0lZUUpFuHK8N8WXuw/FpBQYdSl7PmKNixF0DtOPE5rdfrs7YH7od6KLVsGwVYYcRo5AbWnYPg45T8nFB2GioqoCtcPVXIgoCqqhCoHdEFyIiAiIgIiICIiAiIgIiICoSqOPqgb6oAHfzVyIggH2kawmopYb9lsT3keLnWB9GqGlKPtEH+02Dp9Fj/AJkqi5B6cNo3TSxwMF3yvYxo/We4NH3rszBMObTU8VMz3ImNYP2RYn1UF+z7soyaV+Iya8BwZE22nELbucfIEW810CEFVBntE7M/msSjGn5qfw/RO+8einNYzaTCGVlLNSv92WNzb88riOy4eINj8EHF6+lPMWPa9ujmuDh5g3H3L6V9K6GWSF/vxvcx3m0kH7l8Ag7S2fxAVNNBUt5SxRv/AHmgkfAmyyC0HcfXGXCYQTrG6SP4NdcfIhb8gIiICoQqogtB6FXKhCoD0KC5ERAREQEREBERAVrj06oT3KoCA0KqIgIioUHNvtDSg4m0D6tNGD5l8h+6yi9bpvireNi9Wb3DXMjH7EbWn5grS0HSXs8Mthjz31D7/usH4KUVGHs9Mthjj31EhHo0fgpPQEREHJ+97C/o+LVTbWa9wlZ4iRocf4sw+C00KcPaRwn+61gHPNC4+r2f7lB6Doj2cai9BUMvq2pJt3B0bLfMFS0oF9muttLWQX95kTwPFjnNP+sKekBERAREQFQhVRBYDZXoVby8kFyIiAiIgKhVUKDzh5VeIVaiC7iFOJ4rySS62AufkPMq27+5vqUHt4hVDKfxXkEtveFvHmPVUfJZsj+ga63k0H/6g55xbCIZZ5ZXNu58j3E5jqS4leT+j9P+j+ZXuEpcXWtYG1z1PkrXPdkceThfxGnmgmLdTSNhw9jWCzS+Q2583eK3DiFaxu4H9nU5PNwcfVxWyoLuIUzlWog1XehhbKnD5GyNzCNzZB4FpseXg4+qg3+j9P8Ao/mV0NtaL0dR/luUGoM3uspIqevYY25TIx7OZ1uMw082qb+IVAOztQW1UDwbZZox/EAfvU+ILuIU4hXzceWl1Unp3oL85TOV8ZCbjuKucD0QfTOVcxxJXzCuj5oPuiIgoAqoiAiIgIUVCg86o86ac1jqrFSxxaKeofbq2PsnyJKsfiU31aSa/S742j70HuY2wsrlgZMQrulGweJqL/JrVaKvEDyp6ceLpJLD+HVBm5nfVHM/IdSsdtFUCClnkHIRuAHe5wyi3jcr4wU9eNXOpcx5m0h+Cw22NTNFTPbUS0zuILNiETs5v1F3aW53sgiV0bmEvZqDzaVeZw+NxHcbjuNldG9wuCCdTYjW4VIqVxDmtF3yGwaO86AIJn2IicMMpnBxBEIcB06nktjzOLWkWF7XPcOqwv8AwMfQ4qch2aKFrAA97RcMAJswi+oWKphUlrYYnyMynlJTTPBH+N/Tzcg2uJ/5TKDmaRfXWx81Q5i9zcxtYHy8lqUuD4iJRK+tY2K1j2QwAfd81mcIp3l5c6odK3kC1zLEDvtr6FB9toLmnliJJ/IvuQLk9k28lA9OXXI7WS2hPO/cp+xqneY5DGMzjE9uXv7JsoGic62rcvh1QXYfIWObINSx4cB0Ja4EX9F0BHPmYyQH3g13hYi658jabEcr3+akPYUU9RTiCUf1hlwQZnjiMvcENzW62NkEiSyi4s4c+8KkhGYa9/ULASbNULiGiNma97CU3/1L1t2YpW2Igae/Ndx9XFBlZSLt1HNVvYjW4K8P/BIAWkQRi36oXtMdsoa2zR0FgPRB9ldHzVquj5oPuiIgIiICIiAqFVRB8eGU4ZX2RB8eGU4ZX2RBo+8PbuPChE17HPkmDiy3ugMtcu6/WGihbEdto55HSyukc9x+zyHQAX0AXQO1GxtJiOT6XFxDHmyEPewjNbN7pF+QWuO3MYV+ikH/AHpPxKCI8KxMVUghp45pZSCQxrLmw5nnoPErZdh4ny18LHQVTAHnM90DmtYWtcRmcRYai3xUw7ObLUtC0spYWx395wuXu/xPOpWZsg+PDKcMr7Ig8dZQNlYY5Gtex3Np1B6rGUuyNLG4PjhDXNIIIfINR8dVn0QfHhlazjGwlNPmeG8OV1znaTbN3lnL7lk8S2jigqqejeH8Spz8Mgdi7Bcgu71mUEBY3s5V0znB1NNIwHR8TOI1w7wGnN6hYujE73fkqWszjUH6O9tiPE2AXSFlVBq/0yVjYi2hlklcxpc4cFmRxHaDruuD5BZykzuaHPZkcebcwdb4jReuyqg+PDKcMr7Ig+PDKqxlivqiAiIgIiICIiAiIgIiICIiAiIgIiICIiAiIgweN/n6T/Od/Kcs2ERBVERAREQEREBERAREQEREBERB/9k=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s://encrypted-tbn1.gstatic.com/images?q=tbn:ANd9GcS2C9qBa4y1G8bUVJGdLYZ2g7KAIJtXOUbvPRC3AqLFR2h0_Wk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997200"/>
            <a:ext cx="1704975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1.gstatic.com/images?q=tbn:ANd9GcRq52KoYKt0SEkVyf-YRER9SougbSa-lSxiO40QBhXzkWyY9NUgF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799" y="3133436"/>
            <a:ext cx="1304925" cy="186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88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668963"/>
          </a:xfrm>
        </p:spPr>
        <p:txBody>
          <a:bodyPr/>
          <a:lstStyle/>
          <a:p>
            <a:r>
              <a:rPr lang="en-US" dirty="0" smtClean="0"/>
              <a:t>The following Spanish Explorers and conquerors, also known as </a:t>
            </a:r>
            <a:r>
              <a:rPr lang="en-US" b="1" dirty="0" smtClean="0">
                <a:solidFill>
                  <a:schemeClr val="accent2"/>
                </a:solidFill>
              </a:rPr>
              <a:t>conquistadors</a:t>
            </a:r>
            <a:r>
              <a:rPr lang="en-US" dirty="0" smtClean="0"/>
              <a:t>, traveled to the Americas in search of the 3 G’s </a:t>
            </a:r>
            <a:r>
              <a:rPr lang="en-US" b="1" dirty="0" smtClean="0">
                <a:solidFill>
                  <a:schemeClr val="accent2"/>
                </a:solidFill>
              </a:rPr>
              <a:t>gold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2"/>
                </a:solidFill>
              </a:rPr>
              <a:t>glory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chemeClr val="accent2"/>
                </a:solidFill>
              </a:rPr>
              <a:t>god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034186"/>
              </p:ext>
            </p:extLst>
          </p:nvPr>
        </p:nvGraphicFramePr>
        <p:xfrm>
          <a:off x="609600" y="1447800"/>
          <a:ext cx="77724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Who?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What?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Where?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When?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Why?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Hernando</a:t>
                      </a:r>
                      <a:r>
                        <a:rPr lang="en-US" baseline="0" dirty="0" smtClean="0"/>
                        <a:t> Cortes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-Conquered</a:t>
                      </a:r>
                      <a:r>
                        <a:rPr lang="en-US" baseline="0" dirty="0" smtClean="0"/>
                        <a:t> Aztecs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Mexico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take their gold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Francisco Pizarro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-Conquered Incas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take</a:t>
                      </a:r>
                      <a:r>
                        <a:rPr lang="en-US" baseline="0" dirty="0" smtClean="0"/>
                        <a:t> their gold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Juan Ponce </a:t>
                      </a:r>
                      <a:r>
                        <a:rPr lang="en-US" dirty="0" err="1" smtClean="0"/>
                        <a:t>deLeon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 smtClean="0"/>
                        <a:t>-Claimed Florida for Spain </a:t>
                      </a:r>
                    </a:p>
                    <a:p>
                      <a:r>
                        <a:rPr lang="en-US" sz="1400" dirty="0" smtClean="0"/>
                        <a:t>-DID</a:t>
                      </a:r>
                      <a:r>
                        <a:rPr lang="en-US" sz="1400" baseline="0" dirty="0" smtClean="0"/>
                        <a:t> NOT find Fountain of Youth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Florida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Looking for Fountain</a:t>
                      </a:r>
                      <a:r>
                        <a:rPr lang="en-US" baseline="0" dirty="0" smtClean="0"/>
                        <a:t> of Youth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Hernando </a:t>
                      </a:r>
                      <a:r>
                        <a:rPr lang="en-US" dirty="0" err="1" smtClean="0"/>
                        <a:t>DeSoto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Explored Mississippi 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North</a:t>
                      </a:r>
                      <a:r>
                        <a:rPr lang="en-US" baseline="0" dirty="0" smtClean="0"/>
                        <a:t> America Mississippi 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find gold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Francisco Coronado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-DID</a:t>
                      </a:r>
                      <a:r>
                        <a:rPr lang="en-US" sz="1400" baseline="0" dirty="0" smtClean="0"/>
                        <a:t> NOT find gold</a:t>
                      </a:r>
                    </a:p>
                    <a:p>
                      <a:r>
                        <a:rPr lang="en-US" sz="1400" baseline="0" dirty="0" smtClean="0"/>
                        <a:t>-Claimed land in North America for Spain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Arizona,</a:t>
                      </a:r>
                      <a:r>
                        <a:rPr lang="en-US" sz="1600" baseline="0" dirty="0" smtClean="0"/>
                        <a:t> New Mexico, Texas, Oklahoma and Kansas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Looking for the “Seven Cities of Gold”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39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/>
              <a:t>In 1519 </a:t>
            </a:r>
            <a:r>
              <a:rPr lang="en-US" b="1" dirty="0" smtClean="0">
                <a:solidFill>
                  <a:schemeClr val="accent2"/>
                </a:solidFill>
              </a:rPr>
              <a:t>Hernando Cortes </a:t>
            </a:r>
            <a:r>
              <a:rPr lang="en-US" dirty="0" smtClean="0"/>
              <a:t>set sail for Mexico in search of gold.  He was welcomed by the Aztec Emperor </a:t>
            </a:r>
            <a:r>
              <a:rPr lang="en-US" b="1" dirty="0" smtClean="0">
                <a:solidFill>
                  <a:schemeClr val="accent2"/>
                </a:solidFill>
              </a:rPr>
              <a:t>Montezuma</a:t>
            </a:r>
            <a:r>
              <a:rPr lang="en-US" dirty="0" smtClean="0"/>
              <a:t>.  Cortes wished only to take the </a:t>
            </a:r>
            <a:r>
              <a:rPr lang="en-US" b="1" dirty="0" smtClean="0">
                <a:solidFill>
                  <a:schemeClr val="accent2"/>
                </a:solidFill>
              </a:rPr>
              <a:t>wealth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of the Aztecs </a:t>
            </a:r>
            <a:r>
              <a:rPr lang="en-US" smtClean="0"/>
              <a:t>and </a:t>
            </a:r>
            <a:r>
              <a:rPr lang="en-US" smtClean="0"/>
              <a:t>took </a:t>
            </a:r>
            <a:r>
              <a:rPr lang="en-US" b="1" dirty="0" smtClean="0">
                <a:solidFill>
                  <a:schemeClr val="accent2"/>
                </a:solidFill>
              </a:rPr>
              <a:t>Montezuma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prisoner.  This caused a lot of </a:t>
            </a:r>
            <a:r>
              <a:rPr lang="en-US" b="1" dirty="0" smtClean="0">
                <a:solidFill>
                  <a:schemeClr val="accent2"/>
                </a:solidFill>
              </a:rPr>
              <a:t>fighting</a:t>
            </a:r>
            <a:r>
              <a:rPr lang="en-US" dirty="0" smtClean="0"/>
              <a:t>.  The Spanish overtook the Aztecs and began building a new city called </a:t>
            </a:r>
            <a:r>
              <a:rPr lang="en-US" b="1" dirty="0" smtClean="0">
                <a:solidFill>
                  <a:schemeClr val="accent2"/>
                </a:solidFill>
              </a:rPr>
              <a:t>Mexico City</a:t>
            </a:r>
            <a:r>
              <a:rPr lang="en-US" dirty="0" smtClean="0"/>
              <a:t>, the capital of the colony </a:t>
            </a:r>
            <a:r>
              <a:rPr lang="en-US" b="1" dirty="0" smtClean="0">
                <a:solidFill>
                  <a:schemeClr val="accent2"/>
                </a:solidFill>
              </a:rPr>
              <a:t>New Spain.</a:t>
            </a:r>
          </a:p>
          <a:p>
            <a:endParaRPr lang="en-US" b="1" dirty="0">
              <a:solidFill>
                <a:schemeClr val="accent2"/>
              </a:solidFill>
            </a:endParaRPr>
          </a:p>
          <a:p>
            <a:endParaRPr lang="en-US" b="1" dirty="0" smtClean="0">
              <a:solidFill>
                <a:schemeClr val="accent2"/>
              </a:solidFill>
            </a:endParaRPr>
          </a:p>
          <a:p>
            <a:endParaRPr lang="en-US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accent2"/>
              </a:solidFill>
            </a:endParaRPr>
          </a:p>
        </p:txBody>
      </p:sp>
      <p:pic>
        <p:nvPicPr>
          <p:cNvPr id="2050" name="Picture 2" descr="https://encrypted-tbn1.gstatic.com/images?q=tbn:ANd9GcSDbiPY212lOnYDr0bpt86_GOALhFuV4kZ4nvlsl1UeSjEoxcEQk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3048000"/>
            <a:ext cx="4206597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encrypted-tbn0.gstatic.com/images?q=tbn:ANd9GcT-97nNXHKEEcSdpYxmX83CsyBNriSO6ybfMBBNMr0B_AplEntku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743200"/>
            <a:ext cx="2591088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88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 1531 </a:t>
            </a:r>
            <a:r>
              <a:rPr lang="en-US" b="1" dirty="0">
                <a:solidFill>
                  <a:schemeClr val="accent2"/>
                </a:solidFill>
              </a:rPr>
              <a:t>Francisco  Pizzaro </a:t>
            </a:r>
            <a:r>
              <a:rPr lang="en-US" dirty="0">
                <a:solidFill>
                  <a:schemeClr val="tx1"/>
                </a:solidFill>
              </a:rPr>
              <a:t>a conquistador </a:t>
            </a:r>
            <a:r>
              <a:rPr lang="en-US" dirty="0" smtClean="0">
                <a:solidFill>
                  <a:schemeClr val="tx1"/>
                </a:solidFill>
              </a:rPr>
              <a:t>(Spanish </a:t>
            </a:r>
            <a:r>
              <a:rPr lang="en-US" dirty="0">
                <a:solidFill>
                  <a:schemeClr val="tx1"/>
                </a:solidFill>
              </a:rPr>
              <a:t>conqueror) captured </a:t>
            </a:r>
            <a:r>
              <a:rPr lang="en-US" b="1" dirty="0">
                <a:solidFill>
                  <a:schemeClr val="accent2"/>
                </a:solidFill>
              </a:rPr>
              <a:t>Inca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emperor, Atahualpa and executed him.  Pizarro gained control of much of the </a:t>
            </a:r>
            <a:r>
              <a:rPr lang="en-US" b="1" dirty="0">
                <a:solidFill>
                  <a:schemeClr val="accent2"/>
                </a:solidFill>
              </a:rPr>
              <a:t>Incan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Empire.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3074" name="Picture 2" descr="https://encrypted-tbn3.gstatic.com/images?q=tbn:ANd9GcTRk-dFFcWFBhEsgcS_keRrIvoPbGTZe9XQG7Q3RUGv2jGYWAXh_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0"/>
            <a:ext cx="4151867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2.gstatic.com/images?q=tbn:ANd9GcQrKy9ta_jBOQGvBHCDTLWf5i1EA7_1h2vA3Rt0StrUV1Jbkfj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327" y="4138612"/>
            <a:ext cx="3429000" cy="237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encrypted-tbn3.gstatic.com/images?q=tbn:ANd9GcRUAj1KjdZHlCHJRnGG4vePAyqiOUmKolHdShktcm_EJ79y4FT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371600"/>
            <a:ext cx="18002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96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82</TotalTime>
  <Words>251</Words>
  <Application>Microsoft Office PowerPoint</Application>
  <PresentationFormat>On-screen Show (4:3)</PresentationFormat>
  <Paragraphs>41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Thatch</vt:lpstr>
      <vt:lpstr>Spanish Conquest and Colonies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Conquest and Colonies</dc:title>
  <dc:creator>Windows User</dc:creator>
  <cp:lastModifiedBy>Sachem Central School District</cp:lastModifiedBy>
  <cp:revision>10</cp:revision>
  <dcterms:created xsi:type="dcterms:W3CDTF">2014-10-09T12:19:47Z</dcterms:created>
  <dcterms:modified xsi:type="dcterms:W3CDTF">2016-10-26T13:15:25Z</dcterms:modified>
</cp:coreProperties>
</file>