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59236-75EF-4976-93DB-FCFCAA3E735B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CE6C47-2B5B-471A-A1AB-2278991AFF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New form of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1. The </a:t>
            </a:r>
            <a:r>
              <a:rPr lang="en-US" dirty="0"/>
              <a:t>Constitutional Convention (May 25, 1787) was called to </a:t>
            </a:r>
            <a:r>
              <a:rPr lang="en-US" dirty="0" smtClean="0">
                <a:solidFill>
                  <a:schemeClr val="bg1"/>
                </a:solidFill>
              </a:rPr>
              <a:t>revise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the </a:t>
            </a:r>
            <a:r>
              <a:rPr lang="en-US" dirty="0"/>
              <a:t>Articles of Confederation</a:t>
            </a:r>
          </a:p>
          <a:p>
            <a:pPr lvl="1"/>
            <a:r>
              <a:rPr lang="en-US" dirty="0"/>
              <a:t>In May 1787 delegates met in </a:t>
            </a:r>
            <a:r>
              <a:rPr lang="en-US" dirty="0" smtClean="0"/>
              <a:t>Philadelphia to </a:t>
            </a:r>
            <a:r>
              <a:rPr lang="en-US" dirty="0"/>
              <a:t>write a new constitution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Every state except </a:t>
            </a:r>
            <a:r>
              <a:rPr lang="en-US" dirty="0" smtClean="0">
                <a:solidFill>
                  <a:schemeClr val="bg1"/>
                </a:solidFill>
              </a:rPr>
              <a:t>Rhode Island </a:t>
            </a:r>
            <a:r>
              <a:rPr lang="en-US" dirty="0" smtClean="0"/>
              <a:t>sent </a:t>
            </a:r>
            <a:r>
              <a:rPr lang="en-US" dirty="0"/>
              <a:t>representatives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George Washington </a:t>
            </a:r>
            <a:r>
              <a:rPr lang="en-US" dirty="0" smtClean="0"/>
              <a:t>was </a:t>
            </a:r>
            <a:r>
              <a:rPr lang="en-US" dirty="0"/>
              <a:t>elected President of the Constitutional Convention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Alexander Hamilton said the nation needed a strong central government.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on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181600"/>
            <a:ext cx="25146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James Madison </a:t>
            </a:r>
            <a:r>
              <a:rPr lang="en-US" dirty="0" smtClean="0"/>
              <a:t>was </a:t>
            </a:r>
            <a:r>
              <a:rPr lang="en-US" dirty="0"/>
              <a:t>the best prepared delegate.  He is often called the “Father of the Constitution</a:t>
            </a:r>
            <a:r>
              <a:rPr lang="en-US" dirty="0" smtClean="0"/>
              <a:t>.”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The delegates decided to keep their talks </a:t>
            </a:r>
            <a:r>
              <a:rPr lang="en-US" dirty="0" smtClean="0">
                <a:solidFill>
                  <a:schemeClr val="bg1"/>
                </a:solidFill>
              </a:rPr>
              <a:t>secret</a:t>
            </a:r>
            <a:r>
              <a:rPr lang="en-US" dirty="0" smtClean="0"/>
              <a:t> because </a:t>
            </a:r>
            <a:r>
              <a:rPr lang="en-US" dirty="0"/>
              <a:t>they wanted to explore every issue and solution without outside pressure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It became clear that the nation needed a new </a:t>
            </a:r>
            <a:r>
              <a:rPr lang="en-US" dirty="0" smtClean="0">
                <a:solidFill>
                  <a:schemeClr val="bg1"/>
                </a:solidFill>
              </a:rPr>
              <a:t>constitution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Presented by </a:t>
            </a:r>
            <a:r>
              <a:rPr lang="en-US" dirty="0" smtClean="0">
                <a:solidFill>
                  <a:schemeClr val="bg1"/>
                </a:solidFill>
              </a:rPr>
              <a:t>James Madison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bg1"/>
                </a:solidFill>
              </a:rPr>
              <a:t>Edmund Randolph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Strong</a:t>
            </a:r>
            <a:r>
              <a:rPr lang="en-US" dirty="0" smtClean="0"/>
              <a:t> national </a:t>
            </a:r>
            <a:r>
              <a:rPr lang="en-US" dirty="0"/>
              <a:t>government with 3 branches.  The </a:t>
            </a:r>
            <a:r>
              <a:rPr lang="en-US" dirty="0" smtClean="0">
                <a:solidFill>
                  <a:schemeClr val="bg1"/>
                </a:solidFill>
              </a:rPr>
              <a:t>legislative</a:t>
            </a:r>
            <a:r>
              <a:rPr lang="en-US" dirty="0" smtClean="0"/>
              <a:t> (passes </a:t>
            </a:r>
            <a:r>
              <a:rPr lang="en-US" dirty="0"/>
              <a:t>the laws), the </a:t>
            </a:r>
            <a:r>
              <a:rPr lang="en-US" dirty="0" smtClean="0">
                <a:solidFill>
                  <a:schemeClr val="bg1"/>
                </a:solidFill>
              </a:rPr>
              <a:t>executive </a:t>
            </a:r>
            <a:r>
              <a:rPr lang="en-US" dirty="0" smtClean="0"/>
              <a:t>(carries </a:t>
            </a:r>
            <a:r>
              <a:rPr lang="en-US" dirty="0"/>
              <a:t>out laws), and </a:t>
            </a:r>
            <a:r>
              <a:rPr lang="en-US" dirty="0" smtClean="0">
                <a:solidFill>
                  <a:schemeClr val="bg1"/>
                </a:solidFill>
              </a:rPr>
              <a:t>judicial</a:t>
            </a:r>
            <a:r>
              <a:rPr lang="en-US" dirty="0" smtClean="0"/>
              <a:t> (decides </a:t>
            </a:r>
            <a:r>
              <a:rPr lang="en-US" dirty="0"/>
              <a:t>if laws are carried out fairly</a:t>
            </a:r>
            <a:r>
              <a:rPr lang="en-US" dirty="0" smtClean="0"/>
              <a:t>).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Two</a:t>
            </a:r>
            <a:r>
              <a:rPr lang="en-US" dirty="0" smtClean="0"/>
              <a:t> house </a:t>
            </a:r>
            <a:r>
              <a:rPr lang="en-US" dirty="0"/>
              <a:t>legislature with a lower house and an upper house.  Seats would be given based on </a:t>
            </a:r>
            <a:r>
              <a:rPr lang="en-US" dirty="0" smtClean="0">
                <a:solidFill>
                  <a:schemeClr val="bg1"/>
                </a:solidFill>
              </a:rPr>
              <a:t>population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Small states objected because they thought that they would be </a:t>
            </a:r>
            <a:r>
              <a:rPr lang="en-US" dirty="0" smtClean="0">
                <a:solidFill>
                  <a:schemeClr val="bg1"/>
                </a:solidFill>
              </a:rPr>
              <a:t>out voted </a:t>
            </a:r>
            <a:r>
              <a:rPr lang="en-US" dirty="0" smtClean="0"/>
              <a:t>by </a:t>
            </a:r>
            <a:r>
              <a:rPr lang="en-US" dirty="0"/>
              <a:t>the larger states.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Virginia Plan- favors large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lvl="1"/>
            <a:r>
              <a:rPr lang="en-US" dirty="0"/>
              <a:t>Presented by </a:t>
            </a:r>
            <a:r>
              <a:rPr lang="en-US" dirty="0" smtClean="0">
                <a:solidFill>
                  <a:schemeClr val="bg1"/>
                </a:solidFill>
              </a:rPr>
              <a:t>William Patterson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/>
              <a:t> branch government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</a:t>
            </a:r>
            <a:r>
              <a:rPr lang="en-US" dirty="0" smtClean="0"/>
              <a:t> house </a:t>
            </a:r>
            <a:r>
              <a:rPr lang="en-US" dirty="0"/>
              <a:t>legislature where each state would have </a:t>
            </a:r>
            <a:r>
              <a:rPr lang="en-US" dirty="0" smtClean="0">
                <a:solidFill>
                  <a:schemeClr val="bg1"/>
                </a:solidFill>
              </a:rPr>
              <a:t>one</a:t>
            </a:r>
            <a:r>
              <a:rPr lang="en-US" dirty="0" smtClean="0"/>
              <a:t> vote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The New Jersey Plan- favors small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smtClean="0"/>
              <a:t>Roger </a:t>
            </a:r>
            <a:r>
              <a:rPr lang="en-US" dirty="0"/>
              <a:t>Sherman </a:t>
            </a:r>
            <a:r>
              <a:rPr lang="en-US" dirty="0" smtClean="0"/>
              <a:t>sponsored the </a:t>
            </a:r>
            <a:r>
              <a:rPr lang="en-US" dirty="0" smtClean="0">
                <a:solidFill>
                  <a:schemeClr val="bg1"/>
                </a:solidFill>
              </a:rPr>
              <a:t>Great Compromise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legislature would have two houses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plan called for the House of </a:t>
            </a:r>
            <a:r>
              <a:rPr lang="en-US" dirty="0" smtClean="0">
                <a:solidFill>
                  <a:schemeClr val="bg1"/>
                </a:solidFill>
              </a:rPr>
              <a:t>Representatives</a:t>
            </a:r>
            <a:r>
              <a:rPr lang="en-US" dirty="0" smtClean="0"/>
              <a:t> where </a:t>
            </a:r>
            <a:r>
              <a:rPr lang="en-US" dirty="0"/>
              <a:t>states would be represented based on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opulation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bg1"/>
                </a:solidFill>
              </a:rPr>
              <a:t>Senate</a:t>
            </a:r>
            <a:r>
              <a:rPr lang="en-US" dirty="0" smtClean="0"/>
              <a:t> where </a:t>
            </a:r>
            <a:r>
              <a:rPr lang="en-US" dirty="0"/>
              <a:t>states would be represented </a:t>
            </a:r>
            <a:r>
              <a:rPr lang="en-US" dirty="0" smtClean="0">
                <a:solidFill>
                  <a:schemeClr val="bg1"/>
                </a:solidFill>
              </a:rPr>
              <a:t>equally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state had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dirty="0" smtClean="0"/>
              <a:t> Senators</a:t>
            </a:r>
            <a:r>
              <a:rPr lang="en-US" dirty="0"/>
              <a:t>.  </a:t>
            </a:r>
            <a:r>
              <a:rPr lang="en-US" dirty="0" smtClean="0"/>
              <a:t>These </a:t>
            </a:r>
            <a:r>
              <a:rPr lang="en-US" dirty="0"/>
              <a:t>two houses make up the Congress of the United States.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Compromise </a:t>
            </a:r>
            <a:endParaRPr lang="en-US" dirty="0"/>
          </a:p>
        </p:txBody>
      </p:sp>
      <p:pic>
        <p:nvPicPr>
          <p:cNvPr id="4" name="Picture 3" descr="us-congr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715000" y="5166905"/>
            <a:ext cx="3429000" cy="168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The </a:t>
            </a:r>
            <a:r>
              <a:rPr lang="en-US" dirty="0" smtClean="0">
                <a:solidFill>
                  <a:schemeClr val="bg1"/>
                </a:solidFill>
              </a:rPr>
              <a:t>three-fifths </a:t>
            </a:r>
            <a:r>
              <a:rPr lang="en-US" dirty="0" smtClean="0"/>
              <a:t>Compromise</a:t>
            </a:r>
            <a:r>
              <a:rPr lang="en-US" dirty="0"/>
              <a:t>: three fifths of the </a:t>
            </a:r>
            <a:r>
              <a:rPr lang="en-US" dirty="0" smtClean="0"/>
              <a:t>a state’s slave population would be counted for both </a:t>
            </a:r>
            <a:r>
              <a:rPr lang="en-US" dirty="0" smtClean="0">
                <a:solidFill>
                  <a:schemeClr val="bg1"/>
                </a:solidFill>
              </a:rPr>
              <a:t>taxation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representation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3/5 Compromise</a:t>
            </a:r>
            <a:endParaRPr lang="en-US" dirty="0"/>
          </a:p>
        </p:txBody>
      </p:sp>
      <p:pic>
        <p:nvPicPr>
          <p:cNvPr id="4" name="Picture 3" descr="aminotamanandabrot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427212"/>
            <a:ext cx="3304504" cy="404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Northerners wanted Congress to ban the </a:t>
            </a:r>
            <a:r>
              <a:rPr lang="en-US" dirty="0" smtClean="0">
                <a:solidFill>
                  <a:schemeClr val="bg1"/>
                </a:solidFill>
              </a:rPr>
              <a:t>slave trade </a:t>
            </a:r>
            <a:r>
              <a:rPr lang="en-US" dirty="0" smtClean="0"/>
              <a:t>in </a:t>
            </a:r>
            <a:r>
              <a:rPr lang="en-US" dirty="0"/>
              <a:t>the new nation. 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southerners objected because their economy would be ruined. 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agreed to let the trade continue for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dirty="0" smtClean="0"/>
              <a:t> years </a:t>
            </a:r>
            <a:r>
              <a:rPr lang="en-US" dirty="0"/>
              <a:t>and then Congress would be allowed to regulate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7. On </a:t>
            </a:r>
            <a:r>
              <a:rPr lang="en-US" dirty="0" smtClean="0">
                <a:solidFill>
                  <a:schemeClr val="bg1"/>
                </a:solidFill>
              </a:rPr>
              <a:t>September 17, 1789 </a:t>
            </a:r>
            <a:r>
              <a:rPr lang="en-US" dirty="0" smtClean="0"/>
              <a:t>the </a:t>
            </a:r>
            <a:r>
              <a:rPr lang="en-US" dirty="0"/>
              <a:t>Constitution was ready to be signed. </a:t>
            </a:r>
            <a:endParaRPr lang="en-US" dirty="0" smtClean="0"/>
          </a:p>
          <a:p>
            <a:pPr lvl="1"/>
            <a:r>
              <a:rPr lang="en-US" dirty="0" smtClean="0"/>
              <a:t>Once </a:t>
            </a:r>
            <a:r>
              <a:rPr lang="en-US" dirty="0" smtClean="0">
                <a:solidFill>
                  <a:schemeClr val="bg1"/>
                </a:solidFill>
              </a:rPr>
              <a:t>9</a:t>
            </a:r>
            <a:r>
              <a:rPr lang="en-US" dirty="0" smtClean="0"/>
              <a:t> states </a:t>
            </a:r>
            <a:r>
              <a:rPr lang="en-US" dirty="0"/>
              <a:t>endorsed it, the Constitution would go into effect.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 on slavery?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397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Constitutional Convention</vt:lpstr>
      <vt:lpstr>PowerPoint Presentation</vt:lpstr>
      <vt:lpstr>PowerPoint Presentation</vt:lpstr>
      <vt:lpstr>2. Virginia Plan- favors large states</vt:lpstr>
      <vt:lpstr>2. The New Jersey Plan- favors small states</vt:lpstr>
      <vt:lpstr>The Great Compromise </vt:lpstr>
      <vt:lpstr>The 3/5 Compromise</vt:lpstr>
      <vt:lpstr>Ban on slavery?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Constitutional Convention</dc:title>
  <dc:creator>Windows User</dc:creator>
  <cp:lastModifiedBy>Sachem Central School District</cp:lastModifiedBy>
  <cp:revision>5</cp:revision>
  <dcterms:created xsi:type="dcterms:W3CDTF">2015-01-30T13:18:30Z</dcterms:created>
  <dcterms:modified xsi:type="dcterms:W3CDTF">2017-01-06T13:17:35Z</dcterms:modified>
</cp:coreProperties>
</file>