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B13F-5240-4B20-BC2E-1D6E8252564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5888-7CE2-42D8-8306-98C36842DA8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B13F-5240-4B20-BC2E-1D6E8252564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5888-7CE2-42D8-8306-98C36842D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B13F-5240-4B20-BC2E-1D6E8252564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5888-7CE2-42D8-8306-98C36842D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B13F-5240-4B20-BC2E-1D6E8252564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5888-7CE2-42D8-8306-98C36842DA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B13F-5240-4B20-BC2E-1D6E8252564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5888-7CE2-42D8-8306-98C36842D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B13F-5240-4B20-BC2E-1D6E8252564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5888-7CE2-42D8-8306-98C36842DA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B13F-5240-4B20-BC2E-1D6E8252564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5888-7CE2-42D8-8306-98C36842DA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B13F-5240-4B20-BC2E-1D6E8252564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5888-7CE2-42D8-8306-98C36842D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B13F-5240-4B20-BC2E-1D6E8252564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5888-7CE2-42D8-8306-98C36842D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B13F-5240-4B20-BC2E-1D6E8252564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5888-7CE2-42D8-8306-98C36842D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B13F-5240-4B20-BC2E-1D6E8252564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5888-7CE2-42D8-8306-98C36842DA8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E60B13F-5240-4B20-BC2E-1D6E8252564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8FC5888-7CE2-42D8-8306-98C36842DA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ng.com/videos/search?q=primary+and+secondary+sources+video&amp;view=detail&amp;mid=75D08D4825829273C68675D08D4825829273C686&amp;FORM=VIRE&amp;adlt=stric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Primary and Secondary Sources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Using Historical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7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History is the story of the past.  </a:t>
            </a:r>
            <a:r>
              <a:rPr lang="en-US" sz="4000" b="1" u="sng" dirty="0" smtClean="0">
                <a:solidFill>
                  <a:srgbClr val="7030A0"/>
                </a:solidFill>
              </a:rPr>
              <a:t>Historians</a:t>
            </a:r>
            <a:r>
              <a:rPr lang="en-US" sz="4000" dirty="0" smtClean="0"/>
              <a:t> are the people who study and write about history.  Historians collect </a:t>
            </a:r>
            <a:r>
              <a:rPr lang="en-US" sz="4000" b="1" u="sng" dirty="0" smtClean="0">
                <a:solidFill>
                  <a:srgbClr val="7030A0"/>
                </a:solidFill>
              </a:rPr>
              <a:t>artifacts</a:t>
            </a:r>
            <a:r>
              <a:rPr lang="en-US" sz="4000" dirty="0" smtClean="0"/>
              <a:t> in order to help them interpret events.  They </a:t>
            </a:r>
            <a:r>
              <a:rPr lang="en-US" sz="4000" dirty="0" smtClean="0"/>
              <a:t>obtain </a:t>
            </a:r>
            <a:r>
              <a:rPr lang="en-US" sz="4000" dirty="0" smtClean="0"/>
              <a:t>their evidence in many ways.</a:t>
            </a:r>
            <a:endParaRPr lang="en-US" sz="4000" dirty="0"/>
          </a:p>
        </p:txBody>
      </p:sp>
      <p:pic>
        <p:nvPicPr>
          <p:cNvPr id="1026" name="Picture 2" descr="https://encrypted-tbn1.gstatic.com/images?q=tbn:ANd9GcT1vQZpBpE4ALz940AW-wj47K7P_AEAOQTF3A3DEENhbnDd4xOKY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380580"/>
            <a:ext cx="3101806" cy="245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Q3ZIqZTOkbkfIZsmTqCZ__jky2hrTUcIlksGNeDGKSI8xtB18_y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28154"/>
            <a:ext cx="1676400" cy="126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3.gstatic.com/images?q=tbn:ANd9GcQI6rM4W57gZqPmHivTYOBv4_DVGVoigv5T9nV2DOVSMFeWSaviw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85679"/>
            <a:ext cx="3438526" cy="168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80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First historians look for primary sources.  A </a:t>
            </a:r>
            <a:r>
              <a:rPr lang="en-US" sz="3600" b="1" u="sng" dirty="0" smtClean="0">
                <a:solidFill>
                  <a:srgbClr val="7030A0"/>
                </a:solidFill>
              </a:rPr>
              <a:t>primary source </a:t>
            </a:r>
            <a:r>
              <a:rPr lang="en-US" sz="3600" dirty="0" smtClean="0"/>
              <a:t>is first hand information about people or events.  They include documents left by eyewitnesses such as a </a:t>
            </a:r>
            <a:r>
              <a:rPr lang="en-US" sz="3600" b="1" dirty="0" smtClean="0">
                <a:solidFill>
                  <a:srgbClr val="7030A0"/>
                </a:solidFill>
              </a:rPr>
              <a:t>diary/journal, letters/emails, photograph</a:t>
            </a:r>
            <a:r>
              <a:rPr lang="en-US" sz="3600" dirty="0" smtClean="0"/>
              <a:t>.  Interviews are also primary sources </a:t>
            </a:r>
            <a:r>
              <a:rPr lang="en-US" sz="3600" dirty="0" smtClean="0">
                <a:solidFill>
                  <a:srgbClr val="7030A0"/>
                </a:solidFill>
              </a:rPr>
              <a:t>(when recorded)</a:t>
            </a:r>
            <a:endParaRPr lang="en-US" sz="3600" dirty="0">
              <a:solidFill>
                <a:srgbClr val="7030A0"/>
              </a:solidFill>
            </a:endParaRPr>
          </a:p>
        </p:txBody>
      </p:sp>
      <p:pic>
        <p:nvPicPr>
          <p:cNvPr id="2050" name="Picture 2" descr="https://encrypted-tbn0.gstatic.com/images?q=tbn:ANd9GcTpiAhSwz83xwksXG3S-ECImCk5F3WxB23nHwnyBTlkSWJJFeH22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99" y="3657600"/>
            <a:ext cx="1136577" cy="288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data:image/jpeg;base64,/9j/4AAQSkZJRgABAQAAAQABAAD/2wCEAAkGBxQTEhUUExQWFhUXGB0bGBgYGBoeFxgcHRwaGh8fHxodHyggHR8lHBccIjEhJiorLi4uIB8zODMsNygtLisBCgoKDA0MFw8PGC0cFBwsLCwrNywsLCwrKywsLDgsNysrKyssNysrKysrKysrKysrKysrKysrKysrKysrKysrK//AABEIAKkBKwMBIgACEQEDEQH/xAAcAAABBQEBAQAAAAAAAAAAAAAEAgMFBgcAAQj/xABGEAACAQIEAwUFBgQDBgUFAAABAhEDIQAEEjEFQVEGEyJhcQcygZGhFCNCscHRUmLh8BUz8RYkcpKishdTY3PSJTRDgpP/xAAVAQEBAAAAAAAAAAAAAAAAAAAAAf/EABQRAQAAAAAAAAAAAAAAAAAAAAD/2gAMAwEAAhEDEQA/ANsrVdImCbxb5/phkZ4fwt9P3xVPa8zDh5KsVIqJcEg7kbj1xm3ZvtBW092azyNpJJI/WMBun24fwt9P3x320fwt9P3xk6cdriZqNI8/0xaOxfF3rd6lQyU0kHyM/qMEXH7aOjfT98d9tHRvp++AsejAG/ax/C30/fHfax/C30/fAgx6BiqK+2D+Fvp++O+2D+Fvp++BMdiAv7YOjfT98d9sHQ/T98CRjpwBf2wdD9P3x6M2Oh+n74Dx2AN+1Dofp++PPtY6H6fvgUY7AFfax0P0/fHn2ofwt9P3wLj0YAn7WP4W+n744Zofwn6fvgfERmOLMKndoASGj+/M4Cwfah/Cfp++BanGaYfRDFvICPnNv9cQr8eIF6cN0nEbxXjSVKZAEVZ/6QZufPpgLUeOUhMyCJkGJtvzwMe1VCJ8cRPui/oJxnVeq2pZInYctzYzF998NFiOotA87zgNBbtvlh/H/wAv9cN/7e5X/wBT/k/rfGZ5tyBYwdo3nfA/e+V4gX5k/tgNSHtAykxNSf8Ag/rhP/iJk73qW/k/rjKKx1WBJMW9en6YdySaTr1EGDIAiARHpIN48sBpre0zIjnV/wD5/wBcOL7RcmSADUM7Qm/1xkJpqSVCttM9dgYPn5YRlsuGb3XmZKqYtzM3tcD4zgNoft5lBze5iyz+Rww3tHyQIBZ5P8n9cZXUrAlQygCepBCwCJN49I/LEe6kkvJCgxNha8i0xsb4DYx7R8l1qbx7noOt98KHtEycx97Mx/lm56DrjG62YLF3B0C/KZ/ln4bj9cMEt7wb1EG+xkEfOJwG31O32TUgEvJ/l9PPzx4faBk4Jl7CSCsEDrBM8x8xjFxmytSWcJAM7k+GLSIE9MRWdzkszEyWiYAjYzb5dMB9FcM7WUK9buE7zXBN0gQBO+J7GEeyHNPU4kuokxScT02gefPG74Ck+2Exw1//AHKf/cMYjwt4qKb43T2qoTkGAE/eJb44xY5dtYnT4LwDJvNjHPAT7vIkc7fHE32Hzwp5rSxAFRdAnm0ggepvinZPOVNTUyohb85/sg4muCAmvS1GNNRDIuZLAKB5loG/PywGwY4Yay+YFRQy7HqIIPQjkcO4BQx6ThE49GA9x5OPYx4MB049x4Tj3Adj2MeTj0t1tgI3jNSoqwvukEEjcH1n1HrGBeA8RJphbswMb3I/WNsGV/GDTqCfDMjcXt8drYqlCqKas2oqwJFhbz+sc+WAvVNpGFDFV7NvVDsGaCYOh/xTJMHkfLFqnAR3Ha+mnESGIBjeMV81dwogk7xBIMdY+o+OLBxphp9/SRa1zJmIA5mMQ+bZ2piRcrck/eADcfkYwAmcpgLZrEm3M2FyJibxiDNUAXuY9AcHZyoEPgB09TuT8trc8RVavEnSD0P5fTANLU1OsG8je39nD2eqc5B+R2M7264jauY/hEHy/pgph4RYiQJJ3E3PMTgG6rahaDB5jrgKtmguwgDYxv8AGfXBFEFpgSLybXHnf+7YBzlUCNJEEb8/154ApEBGpmgEyIiBEHbkZBw21dCY03jcCQJvy8/TDOZ8KIkXPO/WZFup29cD5Cs5JQHwkXIsbnr8DgDFdmELJGyA7tefh/frjxqHiOpZKDcE9DMW3JMwDyw7RTVZGOsbWvYREjb4Yb4dw9wV7ypqB/CJIAne3z9YwHVaSAXtJgBZJ5iD/TfATUmlibLIG99txfbnibeggI1MPDOgEmDpsLi0ADbAHFMiWhkOsEydgxM3N7+gnpgE5bLOq2MM9lMmAJMi9iSSLTjs05TSFbzJBESDy+v1xLZLgtfMAQYKgamBEKT1m7HmB64in7PVyruXpIKZ0urP4hBmPrI3mcBFuDqmwLCVgCR5x63GI/NUwoiJiQTET/cjF94X2YqAsGZGLEw7wIFoAFyCWGw8sRvGez6ITShUqbqAZVid4ZukCb2kdcA97Hp/xFBsO5qR/wBM43jGMey/g9WjxFWZToNF9L30mdPuyAeXTGz4op3tXqFeHsVAJ7xLEwN/LGG181USo2nuyfIMZMefSYON/wDaBS1ZQrEy62mNpP6Yys8PB3oqfMkn474gZrUWZ3HeQKNoC2sBqYiLz4vp0wHQzzj3dZIdHuFAgXi3ribpUW8RnSWNyImGHQ/D647LcHIqI1iseKbk33+WAudDtBSQgggioknSZCusAj/lZf8AlODqHaGlEsSD0g3xS8tw4LZYABMeWoicGNlZYSYtz6icBZG7S05ICt5E2GAKfFqgfWQC0R5fLEdUoiN4I+c/tguiFgKdxset+eAMTj1WIhT5kHDdfjFZo8QWP4RfAwUSQZwsKCLD488AnM56swALmPK3Py3OHjxCsRGtuXQY8AncbHqPn5Xx4d+l8Atsy8XdzHPUf7OGOKZurUA8R09AfzIwS1Gw8Pnsdon9d8Ibzt+uAiaWeqgbubyLmxH+mBxqbcHxf3vieYid1UcyYA6YIp8OfkEtaxHyi+Ari0GB3KmOh9NxHXE1lc9mVMFtQEROCMzkaiqzMaSot9TOQIgb+G15xHZTi1N5GoiNzDaI6hiIIwDucqVG2kta4kkwIgH9PPArZWsBcMWnYyTO2/I264Ky3EFcxTLN5qGj5xhedz2iAtOpWY/hpkTaOvr/AK4CJzGRqke6TO4iwtsROAk4VVa2hrC1j+eLdkqFV4JpPTH/AKmmfkpmfhgh6ZUSqMxP8jA/lgKbR7NVAwOtVjqbgfDnGJH/AANH3qseXhWRAHMknp+WJQ10MSCsmTaZjf4WxD8Rq6WBpMRE7Tv54B6t2aoqn+Y5ki1jJ+Xp8hiJzHZRFMiqJ3IdYbr1/TBSsxgPUOoXBJO3mRHXBfEEUorAqQBBiZHUrN4vtgIup2YWoFYvZRt1M87Ww3muCpSIZqmq3uKLEDkTyAmw/wBcGJmGU3/ENzGqP7Hwx6MwpIFVQ481BiOoOAdfN0AKaLTerIBmSCDEgrpICi5InyN98V3L6jWWkVSLnv2IlFUzqZZILkm0bmcWiKMHSqgEcp02AAkfC3wx5ks2p5ACYPSf64BnM8UXvwql3pixVAzL5aoEC1/lhuitAVDK1H1SFLoSApgiABpgG0kT1xKGqo2IuegkRuYnCK+ctM77/ngI7g3EM2jHvEVaQDALSEMTsDEAKIHPyxHjhGZas1fUqM/vKy6hAiJJIBMAT6YmVzYJvYDz/flgmk8wbwT/AHvgAM3kK9QeKqNevUGCxpMyIBmeWGU7NhnL16r1WMwPCqrIEWA5RPLfEoouJmeZuBPMxO2HVEdPKd/r64A/szlFGaDz4+7g7+6AQLTAiTsBi7YqHZw/fre+k26/DFvwED20E5eP51/XGfmkLCefzxf+2x/3a/8AGOU9cUYZkxpNMGTMG98B6mXU21GQBuOf74XSCg2+H5Ydp1TchRtfwiNv354b1Re3zOAXTYE7CQJw5Ij6+X9/1wHqiIIib8/Llzth+qwY7CNtrGfLpE74BdKoGEqQR1FxHqOeF94YnSfU+WBMllUp6u7sDc+O0z57HbDq1Cbsy/D06n9sARQqldwCD59b263w6wkGCI59RgWxvqF9t7+k4GqlirtTfS+klQ6giYPne/LrgJTXa/6Yep0iwLGyjn1iPP1xWc/2preFaNAoBTJdmCmoXtA0KTA3PKTAGBstmGrAO+nXEKwXuyvw3HyvgJ3tDxchUVCYaogsbxOswfgL4rrduKzksKKqp5qJcb3XUunmMPcSoNpXvq4FyAwSJMQZnmRPywJQ4TlxT1EtVfdaQBEjeSdVwRywFr4dUfNBalSkVpbgs0AxIsvMj+KAN8OLWo5U1HTvCLa1GiAJ3ACyfnir5HjlZ3FOrYBfu1sA0fgsN4HIcowZR4mlUswKqVQiorAkNYmwEatjaRgLWe6zKLUU98okhWMoTH4gIuOU4AXN6IUutILYClY3NxDSCTa9zv1xXOFPoBGVUNTqkEvUYhRPLcCf5Vk4LSstJhrcMwNiZGk/yJcj1JJwFhzGYAY7KCI8TAA+ekDUTfa22GU48tGSCtRuYuD8CSb+uKO9LNVW1BGM8m8PPnNh+fpiR4f2dqMR3reEkSovz5km/wABgL2naCnUp94hEcwSAZ6bxOBKfalGgeITs3hIbla8/HFfzXZahVkvTdBaylosCJ30wBF4nBFPhFIFD74WwmZYSbEgzgG+KcRqPmFFMTTgkyAAWiwJAkRPPnhmtlcySAuhB0AMzc8zj3inFKCymoK82RXCmBtpsSb84kkYcpfaiyI9VUJXUUAHeLb8TRuN7X674Dhw6vENWt/KsETvY/HBX+ALThmYsWAiWuOd4GJbN8TRUOmqtMxBd11sPMDrEwIjywDwzK5CjqYs7sRqZ6tSS83mJj0EDAB1eGgrzA5Eki8zE288Jp5GQZN+ojbl9AcTtDM0K1M9zoVZK+LnG8AGwE7nCHrqsiVCj8QaSx5wq7fE4CFHD2ghTc9b3iJ2vgnKcHYSHYX3AF48xy9SfzwTR4kNTCmpJ3MzAHpgPifFYBEkTciZ/wBB5YBWZNCn4QneHmSfyjERX4cjuHpuyyCAkyBz8Pn68sVDjXGHYnROkEAsJgTYSeU3AwdwOrUdkpawGaykk6QYkX5TFj1jAWV+F1ACadbS+2roCCNp88M8O4RXQy2ZZwRBDnUtogr4rfPEnQoV1KitSgxBZCGQnqQNh59cV7P8YrCqy0abOQxE6bGDtrNo85tgJ3IU30XcsZJBfSDcm3hgWwQ17TPUAb+gOGcpW70MKUNobSSssDtaY3E749y2Wdi17yV8QKyY5EiCDO4nATnZNQK4FyQpuf7jF3xR+y2RNPMgmZIbnI2n4774vGAr3bkn7OI51B8IDH8xjO3qGQSDYiINjNh53ONA7fH/AHddv8wbmPwvigjMIZBI3gdOo2wBes3vG8cifK2EU7GbEAxJ6+vxGGtYkiSWHlbpjq1YAExJA8gOnP1wD+XYkENbpAH6eUYVSJNrxJ5G4E/A4EylS83E/AAnpaD5bbY87wyRAVZkSd+YtMb7XwBtMbjc25f2AAMcxJaCATe4uDt+x5YFqLVJMkgWkRcwBebzcfXDlIsN5B5T87QOW+AIWoIBkXmJIn5H9MIqbTAnkbX9RfAtOmZJGo7XlYPPkPXCmewud/KTz2/flgC6dOBsB1NoHyG2PWRiRAXfrywKlQ30MCJ5QT6QMOHWYEG4vOw8rYDypkVcXuL87HoDPzwRTy6qAulSLi/T+7bDCadIySSYtyIPz338sNPUS8mWtY8+fJfPAHd0gAgKvTw2HodseNwum19CgzJYEzIFr77HA5ywkktAMmGJMj0P5DHj0gsDUd5GwgWmbAdOv7ARV4YkaWUkdPFFvj54ep5KmDOmD1gyfjvywyjlh4HYgc+nzGEpm9J8RLcyY2jyHp9MAfSAHw9J687/ANjC9flv8/lgcZ3VbwxyMxjz7X7xIEaYgbCBOAb4jmqdNZZdVoF4H936DHlDMJUVe6CsDYQRYxIudj545c7TPvLaN9I+RB264qn2od+O4UoWqAIoELJYKCbRucBdMvwjL0m71kBrC+uZUNEAAbQOU874hc9nrhKIl6ss5mTvzjYc8MVu0KyULxpP4vxQTJv4jf6AY9qdoqdVkpUkQMT94wUSRG0xgAeJ5SDqVzVcbC4pg+YEk3+HngOtw6pV062Ab8bCYaBbSp90zc7/AAnFmzudVByHliHOdVtR1QeQwAy8LASipqOhpOzhlEmWABnmQf4Y+OLRwSoEp+Hxnc6rMSYPvDl5Ril1+KNz6dMTHCuJghVLabdOfngLVmM4zggU4kcmU/scUvjmXzLnTToVT1hTt6xF8T7cSKSGsR8v9IvOBF7YLcAyI3n4YCm08hnhTagcnWCOZY92xkj3SSOnIeeF0uFZqlDVKFYKLk6G8Mc7DFsTtYpMa49JJ/YXwLmO2bhtIOxiJ8Uj+uAc4Xm+I0jA7vMU+R1rqjppYhpwY/bCi8rmMpmI5lUJH0E4Yy3aim/+Yq3EahZo9RhdbNqwQUcxSVEkinUXwluR1eXK2ALbiVBaQbKA0KYYfd/ZyjOx38TdAf4Z8747iOZerlhZmJWEZZ1SWI1KAQSwEmZGK+9DN1VIdqQXkyvIBJ3geIR6Y7hQzuX8AehmqP4QXhiN4BgDbrgLV7PcvmUzK97Ud00tPeIFOr+URqIsbsx5Y03Gfdj+Ih8xTGjMUWIaabsGpnwk2325FY88aDgKx7Q4+zLMx3g2H8r4z54geEsNgBCybGxO8jp59MX72jk/ZVgkfertE+63XGdLm3gCCZPvQAVC/wAQNrydunzAimRpJKkGLrK+s/T88eVMxpU+He0SAZnly5i+3pGPKZ1ggkyp0yLWO8nnecPPSKiCbneZmOcRsPkcAhSOUAGNvncHY2jCnqz4ghK9YPIwfFsI/PCAWmNV94EmDMxM9I3Jw49aFZmsJ36+VwSNsA4KzG4DGJ9LX5TcemPWcm4UsdQvImJiJ2WDO1xgemrFmKK7DTb3iTPLwjf9sLq6olkdW5alNgBO5Uel8AipniA2hAxm9mAuSdyNvMb4IyqkABlgnpc35Hy23vgZcwFKzp8QiwXrA/7jadsP1szAYACxA1zsd9vI2B5YB1a8+FQE2iYnleJ57+mO7+AFZpiTcWYWnabfrvgTM1HICgqADLEmWIHoZ5DBiVJMQZAkE/TeZ9LRgFUzdQbTuOQG8G0/DlG/XzvtBElmg/w2ED0nnyw64mQCdM9dz6ztfqMJoxPhETMbiDyJ+O8YDykzNs5UDbebciTJ2npy6YUguRIF5HiMmbXtael/ocJUEF9SxBAibEX5CZj0wvLFgCescj532BwD0FoEeExeR+XT4DHAnwi8ct5mI2JiPhjqgYqYANoYhtucgA7z5zhpKMapIYNabgA851cjGw88A3mO7QlxLcoBm/rtv1w0ru1M+AzzAYQQfU+uDKWXUQqwnSLxc2g/H0w01ZqZAWirht2LQEPIabFuQwA9PLkk6VJIExAueUHYX54i+JZM0KNWvUs6LNMJMBtQA1MRHPFky+eqruaQge6im07bm18NLQLktUlryARYE+W3XlgMu4jQzFWKzyS20iGIteBsOWHuz2XrJXYrTcyBpMEeR3/PGlvlVMEqpC7TMAk+eHwpEgQoPQgD+uAh8vSzRHIWmIE/lh2pnv8AeO7emukGFYqsMbTf4/TD1HMpqLCorR4SAwETa6/qcdxDLCqjKULKTEgAz5gbEeeAju03DErUdWXNHvAZ8PhUrqg32MenzxCZihndRVECKtg2unsbFo87fADBuX7J1+9BFX7kEShUyABYGJETHPFiXJkXLWFuQA+nl9cBXP8ADcw1JVdtVRlMwBC+JrAgDlpt63w7wns2tNpqFHJUiGWfeWJF4BHLFherFkjSNrX584gdcJr92F1MDYTZjyHXr++AiV7NUtAV2Z2BsSYKwpmOYBkSu1pGBc5wBTp0IjnnU1wwMQYtG253wXluN03BAUEAgxBMb3B5yDsMdU4jeQuldI8URvAJJJ/rgK4/ZGus6WgEDdw0xeBa3SMO0ezDhSXqKGAsoKxI331G3w9cS1fj1MKx71lpi0kWaB+AmSxnAmTzisBpChFXVJaXcfzKB/fKcAO1BFtrbUZ1WMAMACSDAvcTyk7E4VR4N4vuXMgadDsbGOQH6n48yuo1NqpVizsZaT4VY3JChRFgNo+JwrjoFLRTpSBJ8Qk+INAk+9FjMERgLf2GpVFzNIMZjWCbb6WMEAnrjTsYp7M0rf4hTNR9UhzA2jQwk/S5nG14CtdvtX2dSsSKg3E/hbpihPm595VW34fziYnGg9t/8hbT94vOOTYoNfJNIgA+R3jAepSVh4a2gEz7gJjmAOp6nbA9HLgtc6L+FSwBNtX4jB2k6cIq0Gp+KCp6bzj1tD6WdQCjBgRvI+seWAmstlFdbS5m9jp8725dCMS2VprTEFAtrWX133+BxUG7Q1BCijSIExpe8HyK9MIftWxM1aRUbE6i3zEj6TgJ3NdpilbRrCjeCBGkWueUnB2Xz9R11yCItpFtviTjIzVfM/5wuSYJ8IA5CEidxvfElQ4ZTpqIL6j7sVHWfQK1hgLi+W75yvdU0I8WsKdUzfwwAdhe+FJQenrUDXIhgijXcggwb/h3HngPgnZzX4qhgHbxPMfPEtX4HTp3WsVMRcsx6xMkxgIkrUqPC0HEAbo48XmTCwBg7/D5s7aTbYs0fKALcpjAWbFemhKOKvXSfFHo0T6DFZPbUCygz1tqHoDYfHAXh6NNLmSx6sxX4LufU/PDNXiQUWOkWEqB8NsZ1meNq86K51ndaoKn4H3T9MRT8XqFwpciIEWg+duc4DV6HEtXvEnz6YTXaGBIBA2uL26crfriCymbDe7bfn/dsPUcysjWbLc+Ij4wDcYCcWgjQSpiAb7dTP8ATAFPiisHNOpKqdjBned8GZmlSOhXBZXEgq0RM8rQI5+eISjwkGoWVAEkhLwfXAWNq6PpuA28cyD6z0wNWzAJ0bCRB2HMeV/LAeYyak0xqOtbgQeXLa4wRmkI0SxjUuoAWnlcbnqdsAUMrpGxbkdhaZw3nMyKQJYAGCfVQb7dMIzGYZWYWCgi8nY+vngSpSrswj3ZnYc9+cQcAzV7TWlJNjzH53+EjA7ZlnBYPUOn3g+htMXtII58r4lOGdlqmo6e6QEQSGk2PQSN74dzPZKqCW79PIkfvzPPAVitmQwhzqH4lCCSJ6hVI9RgnK8JzemaS6UI8N3J+PPFgyHZ0UpLstRjETYC5O0gHA3aTN0KFMvWzFQmYCUnhifJNh8bYB4UqtOmWzFZgJmFUFlE7DSJgeZxH8SzL1ELZauXIuwJvG0gQIIG4OKUO2/duTTy+oTbvK1UsfUTpk+QxYeCdvqSrFWiaC9QGcekATgGvtNSk5g3M7sT+Z9BgkcRqVppjVNtVrQLmALjaJ8sC5rtXw+gZpr3+pw5USQIB/iiLn3cRWa9oecqSKGihT5CmiiBykkdMBbMqlPu3CUXolJkspAjyLHSWPSZxGZ3JM2nWlSpfwKo1BCdrqL+d8UXO5x6n+ZVeo25Z2JHwWYE4c4dTYiWarJslKkxBY8yxBso5nAaknYxagR60alAhABpHlt5cuuIztHkTTYNIAsNjvNgIMTAHLGbZnP5hWKCvUBFoWq5UfGcSnDGrKulqzEMZCkkiet5vgLpw5SmnRp0a6ZSSbw2lrWgeMWP1w+rUarVFLRqAKkgSpvp0k2k6id8RGQzOhiS7lRc3NoufCbbhOlsB0M4zEKQ11kACVCjafxG4I6YC9+z2uozqU+7AZVa8BWjSTJSARPn5Y1rGOez7iKtxClS1ByoeGF9I7s+Etz/ANMbHgKv7RGjKi8feL+TYzWhUZWESRzucab2+/8AtlnbvFn5NjOatPVJRjzN1sflgFZjNy1pCjmf2xE8dzujSdgxgsLQPTDytNmMPzvYYie1Cs9LQBqJNo5YB7LuryEbxG49fPywNxHKZxE1HL1GUgtqplXtYTCsWAvzHXEHkaZDrUK6GpkaomWHx6Y0TgfFTSY0xdTdSd+sT03+uAoHCOIBqgMSY2G5IsPzGLFlsyNUt75sAP09It64n+O9j8tnIqrNGr+JkiH/AOJJif5hfrOF5TgdPLe4GLAf5j3K+SjmfXbASmSrslMF/CxsRM6eizzIG/nOIfOcTZ1LDqD8NsecVzGkEmzaToXmoaV1H+Zrx5A4Dy6QoBFo0t6f0wEhkc6pHit6cv3xDdpOxP2g97lnVKkSVaQrnrPJvzx5V1UmkXHPzHXEllcyywyN4Ty3U/tgKrkuw/dt/vZ1GQNCzF5PvC5sOUeuLKeHZdgFFNISw8AkdLC/zJwRxzjVMoqOviljO4WFJ+UkYrVXOMrDWELsogAHUOgOlSEnocAJx7hVTLnvKNQsnMbMo+d1+EjHmQ1spZ9Zke6BsOsja2JehxYz95Rm2wYkTzIFotO2+I7inE6tOkfsoekCTrphSZJ/EJFgOmAdocWfvEp0rqWiWYkDlsTb0xe8nwdwW7yNPUOLz0vI9MZnwig+gO6lqgBKiRPqRyPliapdoKlYBDqUgW0zsN9WAneMsq5igEZgLqzTsLRhHf0aJqEMSFaW8TfKDbfFVp5yq+aE+JRAJA2Hpg3jAAfWfEhbxAbeU4CXznFGZ0YUyy7hRefNukY8r5qpUceCwEwFMT5t1HScMcBztGlTc95AM2M2np0wzlOKK1LuBJbUb3A/rvgHc/xyoCEQFY5qb79OnzwrjearVaIjUSRZTvPxwmh92JaNQkWBgc/TD2ZzchWUGQPevEk2/TAR+Q4jXoBQNJLASWX3R0BwPmjlKzuayaG3LLsR587HCM+9QspfvGLnfpbb/TDHD8nElg4B6kdfywBL8JoFQaYUHkZsfidjgepw8Ed2AiarMSdRI3kcpPliV0hQVQMwG5JsOtsOV+GZlF1mgNETqJXnt54CBbs9lyRp5bgTJ8z0w6vCUVm7unDDaah0/KPLn1x6MyymdKloPw8uuJKhTIpipC62EBQ3ibnsb4CPfgsGfuxsYCzJ9WNh8MN5nJFnLPXIDCNI3A8ygBwW9MupJBBPvQ3x23w/w6iGcJpAkwSdgvnJvbngIjLcEp03jwNbbQZ6+8xNvTBS1CzBUgLETB0/KJ5b4mM1mg5ZhUHh/AkCFsBcjxecYjXl2AClYF2UxJ6ee+AeyOVUKb6pBsosdhcmw/PHZitqIWmGcLYIg8NrQX6C9z54Jy1XdEQgAXJ2Mb8oPxwqjVFP3EVL+6DHqQPrgJ7sDxBDxCjRREQojFoF50nZjB57xjX8ZT2IqKc+nNiGgwBA0HpvPnjVsBVfaPWC5VSwkGqoMb7Nim5AKywNSrymZxfO2v8AkLafvB/2tilfaY96R+XzwEbxXh4gsvvATfnim8bzGmmCTFwehgYsXG81LwjbC4mxxW8/TlnkSNNhgGO0eYgKbDUJ1DmDz88HcCzBemgMzBK9beeIzNK7UkDqACpiLgXv8cDU85pRFQkGkwsd45z13wGgcLbWurWFMwQQZn4XxI0q+kW7x/y+CmfmcVfgfFRTcgtMmZEX6CCIm+LDXzIIGsVlsJWSd9oCmL9cA7m+GJUHed3VUklmYmzcpJYiAvKLDAYYMWVXptBAhXEiwMetwTiOzfa2rTqNl8uGAQQTUAIk3tJOA14i+bq06NSmDVNhVTwOAPEQSoupC3XAWDJ5AhirshQg8xqQ8jA5cj64RTyGhWhwacyPC0A+rRbEnWqZbLwhjVyprv1lo/LAWYzBr1BJC0EIt/5jWgGPwz+WAqPaLiIpPRmnrUhoN9JuD+YEjyxB8G40Va51VASSCf8AM6/Py64vfEsslRgKiMArnS6sYloLC2wsI/rj3/AaFOBUTUGaEDxq1G8hj6HAMt2qWrTZqdKmppgkAKJUDdrDzGBOG8Z109VVoYtE6Rt688StLgFKnUL0oUmxXSI3BMxeDz3GE8I7PBKbBYVQxItO5kDxTtttgI/MUArxTYmYCmCQW8vjjzL5qpTd1ekgLe7MwDzM8/TEhmmCsCzAwDpCxNtybWPkMVTi3FnrEQCq7eYwB+RRkLtK6h090nA1XOtpcPDX5bH9owDlM6U102VmaRFrEfDCslTeo51lUp8z0tYYAns4/jKsBqFwDBB54neK53aqyqY20gADqQB5xfEBkMoN1I1rH/7CTgrO59gWWpTGk+6FNh0OAN4LWTNs06oGygEm29thhviVXSpCSE1GF/FbrtiucI4hWSsjKdKz+E8iefli5Z/ij1BoqKurkwXAV1lYFS1UCJhIM4NymfooCXqOnJoB8Q3j0whqRQEmZNhMkRzsbi+PRDKNSJ4drfD6YBRz6+8A6qx59OpA64eOaYXWq9RCQBTMlSPMHphqtlC5gOIFypHi8+eDqYpXpq4kiGIHu4AqnxM6Sn2ekE2n3XHORGIjNUJ906iNyLFfjgZKSUndQQygRrMkH674IGUNSnJbSPNoBH64Bvh+YzDsVp09Mb6ovsJ+uCKtCtSJcFVMsrA3EkFbfXbCMpnaqMFFFyoESCNJkj9sE8Wr1+6dlQPyjULdYHxwEdl8uCykmAov5/LniWI+5nSbNAAkdCD8Z+mI2nWZUVgA3WTAJ8+fLBlLiAdQTqAMSLWPQeV8AsZkqQApKxJOq/xkYdD6oZgNRMG4t0+B/Q4ZzWYQSBGo7zERy57HES1WsreBVaYMqBFuQH6nAXn2f5L/AOoUqmqw7wAdfAZ+uNixjns7zrNnqIII8LzP/A3PrjY8BDdqslUq0VWkoZg4MM0CIbnB6jFfXs1mSpDBL8gbD54vOOwGN1PZ1nu8cju9J28e/wAIthmr7OOIeIqtLUUK3qW8vw42rHYDCMr7MeJhVVloQu0VSfPmuAsz7IuIu2orQEqdX3u55fh9MfQmGM9mlpU3qNOlASY3tyA5nywGH8O9lfEFQ6xR1TIipv6nTiV4X2B4hSclhSZSpsXkzuLkbY0d8zmEl6r0kV1CoNLE06rsqU1JB+8ksJjTf548p8fSoaQptGuDrZTp27xk3kN3YY3stpuQCGZ5v2XZwu1Sm1Ndd2TVzj+IzP0tgbJ+zLiSVFZWpJv4lqHUARFvDjYeEZhqitUb3XaaQiCKcACeuqC/kGA5YFy/aOi71ELaNCs2poClFKqX8l1kqC0atLESLkM/TsBm6ak01pvUO7PU+cmJ+FvXDvCexefXV33dSSI0vPh5jYRsD5XxdMpx9adNe9LsZILQoIBDVE1Dw+PugGZVBIuSAL4l+HZ5ayB0DAHk6MjCwN1YA88BnCdj8+GPholf+K8j98GVOyubqJ94qSLoO8nS3WY6WxOrx2pUrv3TUzRSppMIxgJasz1CQqaSCALkkHlfDvDe1NNpNTUoYlqQNNwWpk6UgRqdm0l4AmD/ACnAVP8A2NzmqfDAPhGsCAd7gSeW+CqnZXNxYLJBHviB9Lz9MWPO9oyT3eXo1XqtIEqqimRBJdXdXAAZTtB1KAb2Ppccos4VWYy2kMEfuy0EwKkaSbHY+W9sBmlD2f56mdY7t2v71TefhiMzXsy4gSpVaIvJHeefLw413hXGRXd1VHTRuKnhe5IB7s+IKdLQxiYPQ4Rlsz4auZqVIpjXCkgJTWmWBZueolSSTsAABYkhlWe9mWemn3Qpgj3nerJ+Ai+Fr7L80jPC03DAXapz5mIxeuz3aepUDGuIbSpSl3bU619bElXayaQo1sQJDzyl89qmbxplq3coPG00ZJMaQg725vJ57AAk2DNqnsv4hYL3Ivcl7geXhw6fZtn592lMQH7y8c7acaQ/HHVFNYDLmTVqB9J7qgptqKsy6mstjzaJ03l+GcTp16feUmlJIkgjbfcDAZAnsvzYAYJSDg/+ZaPlheX9nnEdTsxpSxtFTYDb8ONQqdqMso1FyEvD93U7toBJ0vphrAm02BPI484NnKmY01gStJiwFNqZVtI91vEA0mNXSDFyJIZK3ss4j3hqa6TX21m3XliQX2e58k6hRUEC4fmPLTGL9x3jTLTNRXalRuO9Si1Wq0TOhApVRazvIPIXBK/9rcuFZUZ8w9KA4QLqJkIbkqhbUwGlTMmAN4DMuJezbibiENECIPjv6zpnAPDfZJxKm5bVS8oqGD6+HGq1O0dZRFTLujL95VYmkUpUdZ301CS+gRAFzqIkCMS2e40lM1Boq1DTClhTQtdtltzi56AgmJGAyP8A8NOId3p00CxMltfXp4cNZz2XcRqeFmpaYH/5CIPPYY1TiPHfuFKko1QE6lHedzTEzUbSCBAEDcaiNwGgoccpA6V1ORUFIQJ1v+IKZvoAJc7CGG4IwGc5fsBnVpgfd6lWAdQg/TEVR9m3EyTq7hLzIqFifmBGNVHarLmmKg7yCpcDu31FFAJcSIKAEHWDFxeSBh/hNb72tT1My+CqpaTpFXV4ZN7MjEDkGA2AwGWVvZrnZkaGncGpA+g+mGW9meeZ5ZacDYd8RPqAMbdjsBiT+y7NQPAjHmWq/PkcLp+zXPJ/lpRA/wDdP/xxtWOwGb9i+x+by+bSrX0lVDAQ8xKkbRO5xpGOx2A7HY7HYDsdjsdgOw3mKCupRwGVhBB2IOHMdgAqfC6YgkM2k6l7x3fSeo1kwb7jDacDy4p92KSBIcRHKoZqCd/EbnriRx2Abq0gylTsRBgkWIixFx8MR+X7PZZFpqKKHu40FhqYREeJpYnwi5M2HTEpjsBF5vs/l6hl6cnUW95tyIawMQwMMuzc5xJkY9x2AFPD6ZpCjoHdgKAn4YWIEdLC3PDOY4PSdzUZSXJUhgzBl0hlGkqQVs7bb6j1xIY7AR1LglFXDopVhuVdxqvPjg/eX/innhC9n8uAF7saQIVSWK0xt4FJinHLTEcsSmOwAuSyCUp0Ay3vMzMztG0uxLGJMAm2E1eGU2WopWBUMvpJXUbXsRBsLjBmOwEXU7PZdgQaSkMGDST4w8Bg9/HOlfenYYSvZ2gEanpbQxDQalSAwYOGXxeF9YDalgzffEtjsBHvwaiwIZNWoICzMxc922pDrJ1SrEsDMg33wRQyiougDwncElpnqWJOCMdgIv8A2fy+nQaepdOkKzMwCxGlQxOlSLFRAIttiTjHuOwEW/Z+gSnhaEcVFQVH7vUJI+71aIBOoCIkA7jHHgFDTp0sBIIipUGki40w3gj+WMSmOwETneDIQ5RZdk0EPUqd24jT94sw8A7kT5jcdR4BSWmiHWSk+PvKgqMWu2pw2ohiASCYsOgiVOPcBGLwHLh9YpgWUaZbu4T3fu50eHla2E0+z2XWIpgEKyhgzagrCCoaZ0+UxN98SuOwFa7ScK79DlxlQZQ00rHQEpIwUNz1ggCyhSCVWSOVgo0FXVpAGoyepO0k87AD0AGFYXgOx2Ox2A7HY7HYDsdjsdgP/9k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CEAAkGBxQTEhQUExQWFhUVFx8bGBgYGBwfHBogHRwfHBwaGiAcHCggHBolHxoYIjEhJSkrLi4uHCAzODMsNygtLisBCgoKBQUFDgUFDisZExkrKysrKysrKysrKysrKysrKysrKysrKysrKysrKysrKysrKysrKysrKysrKysrKysrK//AABEIAPoAyQMBIgACEQEDEQH/xAAcAAACAwEBAQEAAAAAAAAAAAAFBgMEBwIAAQj/xABMEAABAgQDBQQGBgUJCAMBAAABAhEAAwQhEjFBBSJRYXEGE4GhBzKRscHwFCNCUnLRM2Ky4fE0VHOCkpOis9IIJENTY8LD0xUXgxb/xAAUAQEAAAAAAAAAAAAAAAAAAAAA/8QAFBEBAAAAAAAAAAAAAAAAAAAAAP/aAAwDAQACEQMRAD8AZ/SZ2+mbMXISiSib3oWTiUQ2EpGg/WhK/wDvOf8AzOV/eK/0xf8AT9SLXNosCSo4Z1gOcu50AvmYzBHZqpmFHdylrx2YC4N3xA+rlrAaNS+mqpmKCUUUoqOQ70j3iC0j0l161FIopGIZjv8AJ/CFvYvYM0ikrnTR3hS7Yd1NkllXcly26fHOGWi2IVETMSilWEkCz4hkLuE3zIsID0z0l1yThVRyARp3x/LrFqT2+r14cNJT3LXns1nc2yiDauzJaAoplAhKswrI6YiQybkAg8IHUFAJmJQCmBLhDOCRcsG4mAYUdsNoqTiTR06gCQpp/qkEg5i4tnFOd6RatP8AwKRXSoXZ8nPdsLOc9I72dQFctMsL+rX6wKgAQxJBz0Z8xmNI52z2T7xKVTZxlpSkhKUgBCRo7WYC3Ev4QHEz0j1qZZmfRKYoAckVCrdBgdXHdeKU70uVCS30anVdrTl36PLBbnHe1OzsrugEpQkFQAWkHEQ+86gSk2ct7bwtVvZhZZapYloLBJfF9ogElyBbUkZQBz/7jqP5nK/vV/8Arglsj0k1tQ+CikhtVT1D/wAfIwrK7EzsglLs+JK91TnIOd5uTR0unSkrRUTZikpzEtRDKLFmUm4Z4B0pO3dZMLIpqc8SJ0xh490xi7O7VVyW/wB2py5b9NM/9UUNhVEsSwmQhRdOLEshtAxIEDu1FXUJlKwoBHEkhSSTukAgOxyzB8IDqr9KNWgn/cpZAWUOJq2JHB5cT0XpIq5iAtNHKwnM97MYcX+p90VZKppkgKRKLgurCQo/rMXBJ4OIqUyVUgIUkKlTGImJBSsF/thnz5vAHJnpBq/sUklY4ibMHvkvE1L2/nrJSZEiWvhMmrSD0V3Z90S1KEiSMKkJYOVYfzyPWFigpps2eAo95gU9rW01f3wD6rbtUziTIUeU5Xk8v8ojR2jqCT9VTjD6zzlOOrSm84sUqN0fLRHM2XLUVEpBxM9uAZ4D4O0FQSwl05YA2nLOeX/DyiltTtPXSpZWiklTSPsImrxG+g7u7ZtnF80CN4s2JISSCxYO183ubxIZMBnVf6aJ8pZQuilhSSxHfK/0PFdXpynfzOX/AHqv9EGu2FDSVRXTzSJNRu4ZikXIKgAymZQJYZuC3SMY23sWfSTME5CknQnJQFnBFvkcYDevRt6Q17TmzZa5CZQloCnSsqdyzMUjmXeNIjBP9nn+U1X9Cn9sxvcBm/pMKlVNHJDtOl1CVEByLymLMeniIgpl90AiSlKFWS5BBPAZWb4wU7a7IVOr9nrBUEyRPUSG17oBJvkRivyiLbfdoHAubEm+hA+wMh+6Agp9lzDOSqqdQST3ZxAyweAAFiQzOGtoTDAhCQhKWAxDPgTe2pN4EUm2kTpSkJlzUFKDukJChYFKkh2IBI8or1HaSXNQgSEmccLliUpQ4wgTFEWzNg5tlAHq6YESCpYSyU+qQ+IjIaMSYC0NPLl4CmfLxgb4xjPMkJvfMM3sjg0feVEmVNWVqB7xacpYCRupSkFi6rnFiO6b3hsCWsm34Sw/KAXqNaSCkS3JuUqZKH+/dNyTmEg3ZxrBFdPLUxmqTMUn1UsyQcxhSCQ9rEuRoRF80oKsRJdm9ZTWL5Oz84jrKfEgoISQoEMQ4DjNjY30gAk2uRM3ErQlRWQAS6SXdT7rXCVA9SzGLVPssgYcYwWwpO8BdWIF7lwW4crR8n7OUiT3aMLBiMICS77zYWAtrz4RWoK6bLUy0BMtgAlJO6bvhf7LB2thsICOr7Mfo8K1MjMhRBV4NhfnaBlTSSEq3gSvEGxgpBIyGMgnzHjeGycpRBUlYKRo/wARlCxtTadLOHdqdIG8FA6nX8UBFU0aQd0pQcwE43L6KYv7C5j0+chcuXKXiWozAThQMTC+7ZmsBe4eKStjoUq88rBAwqSPWbjfl5RLs9gEl1YsSt2ZukMkscQH8YAnKlpQGSgYLKSrECRlZYHG+WcT19bLSMJlbmZLFhxJLMPbAeZtAzEFJlLKzYseOWbjxi/s3aMrAUmzFsCnPUC1+MAIp9tykbkqWEywrMkFQObgHQ9YJL2jJExKTKCi74iQGe7ggeUT7Q2NTpTjSAnTDx4C5t0tC9VkpwuneDAJDspP4sXrDrANVRt+UoMhRxfZAF39xEeXtmaLinUQ2ds+hLtCbUy0oAVgWCfVFm5vmTBeh22opKZjqUkergIYdcuEAQrNtTcF5akq4DI+LtHQ2ytSUqSmwsu4ceH2fG0dUO2pakpTKluQciQG9sTVW1pCZoxpIWA2V76NkRzDwF5dBKm4FrQFFJCkk5gtnblY8Yq9otgSauUZc5L6pIzScgQ45n2mPn/9FKC8OjC4+zxCvutnBNFQlYOEgtw9sAkeins1ModoVctV0KkpMtbWUMfvGo0cRr0A6GSO9lq1MlQ/xoPxg5ALfaSl72ZLlvhdC1BQLFKkqllChxY8ehcEwsbdkqnS+7mIWJ8gWEsgoW9saRdWE3GW7fQBRb9rTQJ8oamXM4aKl+OsBu0aFOiYjNObkgNm+JjhyPB3u4tAKeytmNS1E5SyjucYABDpOH1VPbNvb0hq2JsVEqSllFZCbKFwCzYkgkh21GkLk9KamciWHsBNn7+IMC8rIkb5wqYMAkNwMNVVWiUkKUohKRvAZlgX4k87vzgBVLMmqqJ81BSrCUygVBxusVqcMBvLItwNg0NtMolLqwvxSbHnfLpeAPY5CUUstgUlQxLJSRdRxO5G9mz9IPS2+yA3EfN4CZ44zj4FPlH0QEFU4ukAqbXVsg+l4FzqVZCxgD/eBbFm6S4JAYljryeDEyaBmWgZN2okqIQq4z3XcAPy/fAR0stXd4CgJ3rgANhzdrXMczuzkhaQChIbVNo7qtrykTghSgFMbFJxHgUnhny52MEZdQk6h+Dj4Hp7YADtbs+hSEplnApL4SAC54XyMLFVNRMUiXOSrGlCsRNjisA1rmxYw/7SWAhRJZhYnQ6Rnx2OVVAUheaVTQrXdZxe7XZ7wFqj7ILlLEzdKSG7u5YHMm9y3CPVWxO7nYsQEtnTjukK9uog7Q1xljEucFJVklgCnkqwJPgOkJ/aGZNnzVlJmYUl0iyUg8Q7eEAZKkzacoXNAIJOLJJY2Lt5R6g2SmalIAQoPvLQbZcHNjxEKNLKnKZE3vCgnRlYi17vmzQe2DWopppF0jCzKOEnUOFH1tLfGAYqorlpwNKLBk5JIHjy1aAu0tvy0pTgQouSFYgSA3DQ+Bi7KMqpmKWtSiEAshQZhq4e4P5Rap6JOB1IKyFfVgj1b6MGAsIBcqNthTCRKOIp3lZq8sxlnHSqyfOmJASlRSRcjKzOcWkN8nYCHC1BJXopmI6MzQRp6BKVYsyePy8ArzNmq3ZipZK3ZQYYSDYgjzeGeWAEhg1smy+MXCkcIjmwE9Gd6UP+kv8AaRBiA9J68r+iX+1LgxAKHa6XNVPp+5KQvDMDrJZsckq9UuSwLCKXamrEuWpSleqUnCwJWXDISD9pRsOZEFe0ayJ0hgS6JuR5y284zjtIVfTW7xQCUOlSi5xkEOkON4CwOVzAfKWtXLllEuUozFkmacJIKjYoCQsMlOEJSdAkHWLa5i5dMyESXnq7rcKsZJJxAk5FsWfGKclHdTErUog4HSUklkhhhYFnPDS0QqmrVPl4Uo3AZltcW6CwFlM7O8AZm9pkyZSpYQrdSbrUpbOww3dlO/Jmvdwb7O9o0zJSELUcbMosWDWAdmCi2WecB9pUqlslKSMcouVC5ONOIqKFXYF2t0j2zNkIEzEQAygxSmwtexGFKieOh4vAOk2swhyCBa54XPnkBneK83a2KUtSEklrNq+Sumr3iNFCmZZWL9XC4ADnDlZ2tb4iOpdGJaSJSgVGylKU5DDJsvC0Ar7Q2zPlIQZpWrvAcDBIY8+UKX0uYVpJVhViJxJYG+ruDZ7A8TDrVdnlFXeTRiP2QpQZtACCSL/q5R8reyhmAhKkt9lJALZOSbE6+cAo1+0ZhW61Fd9HIZ/jxg1sLa5DmyjiJDlILkMGFrWgdN7NTApQAKwlgSnEoXGYwpyGXtzg7In0uHu5kkpJQ4Ul3UwYuWBYO3y5AjJ2qmYhYWtSQGDLwqSSbhSSwU4IYZseMDe0CwVUqUTAAyhiSWdBYh75brX4X4QszZau8xIZSMkpPrszAkceB4tHE6cvGnEFDALpIKbAm1mJZrvwfSA0HZFPIwqJUgqUPWBDjgnwELu1qlSVrSEBhliU7cCL88so+0FYgS1nHgmh1HcUCpsr4bi1syeN4Hza01ExJwLUrQBvNTBx7LG0Ba2RtVUpKnfG/qk2tfEz8NOkfZ9WJs4LmIJQNUvrkToHNmHnHpeyxMmBa58sLNlSS+IDg5UMRvnyGcHKbs1gljGtT4nSQzi9gQfzgOZ8+Q5UuVZIsQ1jkxY28RE2zu0EpAKbi2pf5tC9tmRNVM3ZRJwuVMQTc3LWc8NOUcdnpuCelC0gubhQD/PKAextlIR3mjXSc36aR1sra/en1W8YlmplrUxQ5ZstIsSZSJYYD2C8BaivNMSomA5RFNgLFH60r+jmftIgxASkfvJN7GVMs2uKXfzg3ALPaKaEzZZJZpU0+cvLyjPu1tJMaWoAa4nF3IeHrtWl50kad3NfwVKI84Uu2IUJSFBTsv4GAT5lQSQ6jiSLtl4NFZFUp5hJu4BLl7AFhyv5RdXUWZTB+WsD6ZLJGRJJLtk+UAX2VtSeh0y8IK2cq4OWSOTk+3ODvZ6vqpawFfW7zqGL1AfJm9nJ4VJMgF93EHfP23/KDVHOSxT3mAgDClBN7C5Ud7PS0BoVTtlIRcoCy+FCi5VwYDe9ggRUbTmugy0TCGGIEFKX1G+yj1chuMUaKaaWWSQkrLsoA3Jyxa+JeK2zdpTishQd3uT7rtANdLNqCASJCFZEgqXa2gws+edrR8rdkzVkK7yWFNhBEtQzYur61lZCxDQs0u2lScQCWBU+uWpGjwVp+1ctS0kfduNX05QHFZsur7xK0kKAZ7hj0St+t49tDs53jKdegIwoAs92ChxHOGP6ahUvG7A5QGqdupp5alLuT6qQfWOg5c4BA27s76PMCVkkkOCfugOolw9gCze3gLl7VOICad1aQUn/AJbn1eJllg40zGoVJtmsXMK5iy6llvAXIHAZAeMBdpG0v8A95gGKtmYlMorWw3iSSW0w3IIZi/SCeyKwoSBKSMZYXchd2AWHub5hvOAHZPbyZSwioGKUbAkPgcu/4XvyzhsptkJ75QC1JQA8tYYhWRd9OUA0S6ITUJUuSUKBBYEFiNQX65wUQJhRYF/1mHR2MB6OtKMiVML84tU3aqWqxSpPPR+sBxtvZcyZJwsnvFcCQxzsWtAM9nKgIbClRVvYnZQVzJu/lDbM2qkCwKizsm/nFag2sqYq6cIfWAWTIqpLLLuA7EvfI5aGKU6tqMQUQQQbZ5HIZ3F40DaM1ITdoWhNBNi8BYkKCUYjhCwlycjz5+ET0m0FFnuFAEEnQxRn4ZqcKwDEdElKMAL7uRgHekG9JP8A0l28ZcF4EUZvJ4d2r3ogvAJnbmapKkKQlS1CVNZCCAVF5ZYFQIEKm1qtc6SO9kKkEKDBakElw9sBLNzYw39s0KK5OBOJTLYO32pd/Bn8NYVe0wBQlJuXz4M/5wCtWSRhJcMATFCjLKGIWAsPnOJ6ymZOp5ezWIZsg4g+t2TwgLn0laTYA8wzxLSKK1YwMBOZaxy+fbHdNKcXT7fjFyShgwDDhAcVc2aVDErEng3s8Y4l1oSrCqLag4aBlZRl3uS9oAgtQbEpe6bACKEmYEOEkEYnuPMnOPv0deHGWbK+Q5gRFTSnSygwzxcYA2mtOa5gKEhwkflxgHtGrVMU5z0HAcOsdFIFhlzziotbEn7uXU5fn4QFCvzYZC35n2kxTr0umWf1fjEVZVKCsIAA48YnnB5QJzSW8C5+EBQMNHZHtBgIkzlNLNkrP2Ov6nuhepEOW4/JiWRSKXMwoDl2DQGz0+zJg9XCXyUFWI/KCI2RLwFKgCDcgWvxDa84S+ze3xRCXIqJllHdBzl8CeCCdPGNDQoEAi4MAIr9irUk4Jht6oLDwcCF5VKuU/epmJOihcN1yMPYMdZwGeGYhTAlQ+6SfMxIkYC9lYtYM9q9mJCO+SgEIG+kD7OqgBqNeXSB+ydgY0pWpRCSndCSC76vk0BVRtAJUAUv0jqbUJF8TCO6rYMyW776OI+IzEC6oS1AhRG7YQGk7Jmj/dQDY06j5ym98MMLOyEAKo2/mih5yYZoBF9JIUZSkoBKjTVDAZvhTYc4QdiVE76NIFVj71lMFg42CjhKnuLNno3GNF7bVHdrlLIUQmXOJCcy2A2GphLqtpInBEyXcKlhSXDFjxeAG7TJOEAM6g/JgS/ujifNlssvdVhxtwbm8R1ylGYAWBZxysL3j6KcYcg/GArbKqCnCM8RJOdj4wxypbh4T6V0VBRhcs4/dBghZZlFjY/LwBhg7ZnlE6qazQu1u0k0kslat5QIQMLuW15QsbJqqmevEkTJpJzxAexyB7IDRsKUpYtz9kC6iY4tYAAeyKQ2lNmqKJspUoy2BcguW4jOzHxj0yZARzpkUKuZp4nxy8r+MSLW55axRqJrkmAGVMwLmAJckWPh1goJKvo5OEkWLgg5Fi92GesRIWq5QHKXUCACbC/gwg3TbW7+nmIBUMRTiVhASnkS2ZbLVoABS0hWphlqTkOsM9JORSSgtIdawyAc1c+SB5x1Ml08iWCTi1A+9zVyf2wsbQrFTFKmLN1WHJPAQFWrqVTFlaiVEnM68/nlDx2C7a9zhkVCvqiWQs/Y5H9X3QihMUqmZdhAfp0zQ2Jw3F7e3KOkLBuLgx+djtSZMkypc2aFIlElCXdnbNn4WfJzxh09Gu25UuYtC5yUpWN0EkJKnHGwLPAaznCZtFS9mTMaQVUUxW8gZyFHVP6h4cfCHFBjirkJmIUhaQpKgygdQdICrTVaJiAuWoKSoOCNfnhCN292GxNSgHCf0gGn63Q6xTr1ztlVCAjep5lmVkb6nSYAwfUD2Ocmvlz5ZwsQHSpJzB1SofIMAW2Kt/oTa0qj/kQzQDpqYJmU+EMlEhaQOAJkt+zByAT+1yAZ0gHWXO98sfGE7aFEhBSEuyUJSknOwgz6UdmTZ82i7peAy1LmKBUU40pMslLjU6PZ4XZ9YFpSRjIUovaw4AkZZQFWTSFczGq6Bujm1z4CI6ykUF7gJe4HwixXbQMuc1u7CMIcG6jchw5DJKS7RVqttpTNGYwsMxZwH/jAL9SVJU8zEH3cy4f+EHE0xwBSVZZjjHW3qfGkJSDhfGp2e0D6jaIlyzgdWTA2Y/G0BdqaRK0Az0pwAguTcHQjno2sApNeJS5kpUshcuYQAFYDZWtwL+bwLratc075JbTQdB4wZNKqpQZ82ZjKJeEEpSC7FiSkAlrZvAEV1QVvAEA5OST4k3inNmvFX6XZIIzAY+GURrmElhmbQEs5bIfVVm5DPzaBVTUt4xcr6gHc0RZJHg55ux+cxNek7r6gkQF7ZG0FS58uYFYcKhdnABsbGxsTaNJ2vsNVNRTCqclaTOlrARKSgAlWFROH1nSvXJhGQSZlhGj1fahMzZMuUS83EmWRqyGUFdGCA/EwC5WzMai5JL56ED90U5iXMdJXvp/CfhH1SwA5gKdVNwpLZ6fCBekXtplgkam5iikQDR2erZMuUknEVh8QYMXNtL298dzNkSu8RiWZaJm+VBOLCCTYBw4GvhAenp1BQSGJtcEYfbl88LwwoMyoSAoh5YASQkBKRoktZr9S+sBtWyJaUSJSULMxKUJCVkuVABgSdSYskxk3ZPtLMo1qkzgcD7yNUk/aTpzbURqdLUJmIC0KCkqDgjIwFXbWzJdTJVKmB0q9oOhHAiMvrZU+gnAkkKYJKtFhNgSNXSzjQjxjW5haBO3tlIqZJQv+qrVJ4wDBSTHVTnJ5Ci391BqAiJeGdTp4SJg5WMmDcApdqZeKopxxlz//ABwmbXpEpkqZOEIBILkAn434w09v7KkHGZZCZpChywFjyLMeXCM621tszJS0p4XxZgNyzvkYDvbBUJCVg72K5/EkuPa0LE5yq+tsWvByC9oe58hCqYJmZFCfaGIPgb9HhTrKUSQhiTid1KaxDWTwz5mAtVO1Hky0knvhZdvWAsCToSG84AbRWd0E+H5ROsscvf7YHbRmOnELtm3AwHwS3u+Q6Eg+OcFaKrRLlzEkkhSCAdXa3xhbl1RJYDrFiRLL3uwfp8vAXaypCZSbZEe6O6OrSoFYO8kMm2pcDPUXP9WIJ5+rLjJj5xa2fJKQh0pF8T4r7wGnS3iYCeh2fqrTT84G9o1fWt91I/P4wbmz1hZI3fAG3Jrws7TW8xdmFh5AQFOVFqQb9OURFnLZPb4RZlZeXz5QFuVMdaOh+Ed90S5PD5blFKUppofhBapXhQVHRLwACumOs8Bb2fvjqikknExwg3OnSKcWqepVhKH3XxDrl5j3CANd4QHNsQsXOTkNncONfuxxS1SseFJIBzYs8UxMfgzDRsgBkD5vfOJaD9IYAnWLcS3N8PrcG0PI+UG+yvaeZSrY70s+sh/8SObe2AdVL9Xhcef74iSWsbjzHSA3Wlr0T5YmSlBSTkeB4EaEcI5LgB82uWYE/ARj2wNuTaZeOUcST66CbK6jQ8CI1HZe2pdXLC5R/Eg+sg8D8DkYBuWkd9LOolzPfLf3CCcDZv6aX+CZ75cEoDOvS1UBCJCiop/SB0gk3CRpGOy69GFSeIPF/HhGyelgnBJYAn62x/BGFmiPeqKmF3AB43gNDMwTETFBYUkuEFOTAEbvj5wt9oqciaVpskgHMZkXtwyg12Tlk0o4BawP7REDtrTnWlCgC8tBIPHL4QENDOGFKiDum5D+Y16x82sUTJcw4QSEE4gDa3EfGB209rTZR7pKBKAzDOTwIPCK5nKMpSiobxYjFc31TwtAUaXz1iaYspwFrFXts1o4QALiK9UveS3Xz/dAFpE5ji+yAVHmG+OXjEcjbiTiK0gE/dGf5RNJIwpH3zlyB92J/wCzF2npqdQXilpcndZNgBbTjm/MQEezqlE0hAUSRwSrLnyD+cBttyimdNSQzMfIGGjsfKQkVCsIeWGsLtd24Ow8oGVOzROWqYZjAptqS2mbeHKAApET0psesQJyESUpsesBIo74i7t+c0tCNVXPQZefujqh2b3qicYSEjX2vnlkPGA20anHMJ0Fh0FvzMBGgRJIFz+E6ge/4XiJJiaVKLFTFhq1uj5PAWcYxK4OdAP2bey0WtmJ3iecU0i0Etkoy4mAKzUuEj5+bRAmVdXJorbIr8VQQr1Zlhyb1fj7YZkbNueJgFxdO3vi52cmTJdXJVLWUkrSk8CCoAgjUQTNAb2ibYWz8VVKA+zMQT/aFoDblj61H4V+9EEIHrH1qPwL96IIQGVenacpNNJKSzrUD0KQD0jE6FRKwCXfN42f09pJp6UJBJM5QYZ+oT8IxuiRvgguBxb5zgL6NrKQlcorOALxBvWcjzHLrFbae0TNVjBZQSBawtw9sdT5IXiJfFiZPQvy0IHtjhOy8ypRSlrWdz7RbOArr2nMI3iVFmc3tBCdPSqmlMolQUoKS3q2dwdXfKPbP2Cucspl4cIG8pZbD0Auo8gPGPbV2HNpiUqAKVMUqGR6jMHl5mAqyC4IdiMoq1AKpgAzsPH8rxYkJViFhf3c4kTRYUzZqlNcplhvWezi+TYgM79ICWbOBU4fCLDoMvEi8EP/AJNAsknCMsy3R7xQ2SgzCBhxKsAEgkm3AQakbMQCTPJky0C5V6yuCUA5mAn2IiU81UyYoBZbCAb2Jclsjk3KFrbNQJc0okEpl4WZ3d3LnnfrE8+YASB5+TxHtGhQpalS1uwGliwAs2loAefVEd0xsesRrNo6pTY9YCebMOTkA58+sDVWi7VzAGALlr2y5RSVcwHwGLqKkhGFyAblL2PNophMdLe3SAuURK1pQ7YyxPnByfJMlI+8TYi4YG5y6cDrCslwzWLwZStRQMRUo8yT7+ggIVnDOLbuGY4IDtvOC2rBrRqFNPppiHl1Etan9XElJYZqDq6RmG0kHvSeKEn/AAge8GLvZ+pZQQslJd5ax9lWngciNRANi+0ElyN9w7vLOmthlBvsrVSfpMlAUy1rBAUlSSWv9oC5aFpVbMqCpCA61bi8J9bRkq+xLsSVm7Fg5hr7CbNTKmpcAzQsEqAIGE5BIPqpSQzeJvAagsfWIP6qven8ovxSW2NPRX/bF2Ayn051BlyqJaSxTUEj+wYyGfOxLUs+stTmzP7I1707JPcUpH2Z5J5bhD+6MgTMOoJBN7Pb4+EBMwAJs4Fr53FuOTnwiAVCiRqBytE86hffKgQwwGzXJzJbRvbHz6EWDKt7/wA8oCOTNmpUFoJSoMxFmi9tzbkyehImhOJLXFn8NI+U9OoMc+RuPGK200KcJUCNbjjARSt4gNmwHifdHO3aorWBoL6/aukMcmThLaFShF/Y1Nmo7wTb2jeH9l09VpgPMViUVHNRJPUl/ZAWtknisy2NlAEkHw45eMfVVC1ZqPO/77x1T0qmFkn2P5xLOoC9mI1YEdWeArz0qN7kaXtza8S0gOVweH8YIqlSRaWic/65SG6BKS/Vx0jykgD1b/NrQCyqXiKjzPviCWmLFMHeOKdEBZTTE3AyyjyqQk884P0coiWlJAuPtJ8xyib6OxYgdcoBZFEr5McrpjnwhqTSsU3Ta7XvyzyjpdMhasXdpToQlSiCfEkwCdJuoA2GUF5lNMCSxBAdmA0Yv5mBc1DLIGiiB7Whg2FLKnHgxy9U35XgBEwrWEg3IBA6EvE8nZjAqxJxcLk+Fm8S0MtPTCxOAFORDFwbZcf4c44RTBdlghjowvw/fzgL+y1ISlIRefgBCgGKikMZZuymbxF8xDJ2e29LVX08sA94o7wBBCThJIJBY5aP74StrUn1Ty8RKLktchr9CxfwiT0ayydqUpwkB1cf+WqA36afrZf4V/8AbBKBs79LK/Cv/tglAZr6aZjUssM5VMYHhcHxyaMmp0hJchgM+cab6dj9RS/05/y1NGX00wB1HQOb6dNID7spaVJxXUVEq5AkOQkZC5uWcnrHU1AWtOIKOD1XuA+ZIIiXZSFFJQRhUkkkEPZRKk65XIfi8XZkmYPUIw6hr+GvhAVkLNiwV4MQOOrwI2ioFZZ7Ae6Da6dZD6tfhe8R0eyFKImnCRm3NNg45lvCAimK7uXgBYtfw9b/ABDD/wDmIXqVL6G/AQyzJSVO2LJgwLkDi/nzeKFHRJQp3xDgbHwaALAGzXYeHuvHFiPGO8BIOEFiOXP2jKPfR1H7QYZcTblAVlyzor56eyPgR94D238W+MWJdOSogq1YFmbTMG8eUi1k4t29my5u/BoBUphn7I+UqYLK2ZvYUh2Tc8FEEtlfMRzQbKWhTTElsnSxY6YuA+bQBilUMCQ4JYam1hbh/CClNOIThIBxEWa+twdD74py5AUHCiwcbySnlmfDyiyhKkvhD20uNPEdYCSYRcYQXIBHXlxiGZIy3X6DwzJYaxyuaoEXs/HL8okRUkpLkMNdUt0gEfaEkpmLB0UfYbjyIg12YUMbhnIII4lnEV6jZUyZN3UFllxiUlzqSeA5QwbM7PTJSkhTBRGLC4NstOozz8ICabLIc4AdRrd8mbgXijVKFmxeGnBr+MMn0Eg4Ql8mL2OuRu7EW4iI0U/2VoAzsc7Oz+HGAVayXMVKLKJBYkZH3Whg9GAm/wDyEkK7zAAs7xLE4FB78GaLa0pBw2w833uTZ2LmDnYiRhq5egwlh/UL+ywgNEn/AKaV0X7hBOBk9TTZQ44/cIJwGW+nADuKfL9MWf8ADp4P5xm9FKCkhLZ8bPqfG0P/AKf1tTUp/wCuf2FRm1HtFKUg4tHs5PszgC1TRJXhUr6tSbgp0H3XY5trH0FTesVKydVvE3iWlrcT74JVZtctXNrx2a0JsUvfhnny5QFYUqnxKseTXbOLqAEI4OMLE6l204Ob/eEdKOP1t1lHoWzPO2KJahKXGIXOafBy3iAn+rADbdHsS+RL8M9I9MpTdiSwc3dvkRYmyE4SE2LOfaM7ZgkxN3e9a+IbxuLvnfQ/CAqyadk5aBgbvr8Mm1ibuRnqdc7dB5xIlBe4yHHLr7BrqYspQHLkXZrfOsBRVLDnEkc7eNj0e3WPsqUhItiA92fkw8okNPvO5PQc/Ic4nkh7EksftNmOnF/3QEcwpswDgMDhHUsWfhrHlAlWmp/ic+UXZakYWHB+X8LxyssArCzjLr8MvZAQJoQo4mYnO/7jd9Y6lyEhwoOzkBreMdKUCkBQLvb39OXgYlKwSSEmxL+OuQGhgPS6ZBBKpYAL8xyyvp8tE6ZMoD1c7D73lfMR0FAHCRe4fpHWAAg4H1LNZvygPS5aVy3S+FORzvx1I6+cVpEq5UFhzq2b5vlBCWlskh1DeAFxw8csuPSPqJIL5i/zbp7oCBdRhPrN5BybfN44mU5X61+h01HBosCQhmxaAXPjxz/fEc6mWAMJFubHrAUaqUnEwQQCMweXXPK0Eews5RrZYa2E9WwFn55RxNQpJQdApi558n45Qf7CUR71a1ZpS2mZzy8YBqqwPpNPbewzGLaMlw7WyFn05QYgTUyR9IkL1CZgHiEn4QWgMh/2g/5LTf05/wAtUYhKW0bf/tB/yWm/pz+wqMMaAY+z9X9ekEsFadAcubCG9UxNgX0AfTIMOsImwZiQtySCAWyAAF1Fz+rit7Lw81FUlRllMwKLhRZjZuT298B6nwqSosd02H4SHAOZG6HT1ziUSCUj7T/eUXFhZ2zzipWSZM2ehlYQysRSWxEkM5aybE2zJbiIIzKXeFi7anVmz5QH2qkOgJLOM9devWI5NOyUgOAQ4bW1tX5seMfUJloJL4m0Jd3Bz4Gxj1NMCwGUoOzEC3EfPKA5m0ZSxBdncMMvDx9kdS6GYLspDiwZ0nmlyzFx+6LcsrBOIJLCxcAi3mX98S2Gqc+YYDNjqfH84CuqWXa+Ya1uep1ix3St4AficC5HG9s4mCWZSi4F7nncjTxiRMtCwHID5OWY53DtAQJAX6wseFn9nhr+/uVKBHECyQ4LNZ/L3wOr9irWo4Z+BKn9VFuvr53Je2QgenZ1TJSSJ5mhcwAOhlDfDqCsb2SSWuLAQB5TXIAUrVkgDg7P8tHkywkFyklhbCXNi7tr7Y4pp0zHMBlDC4IUVKuMIBZ0sANQ+fWxRMgm7XYOH1bmL6aQFGVLClBlZi6S+mZB4tx5c4nppTYsrcbm/npE/cqNmex5HgPcYtI2eSkFKSOB4NYDKAFTZxB3QynD5ZjP1iPk8osJqt4WuoZsNH3RfPMxNL2JNYnCpy7hjmQ2fn7Y6TIwFLhIbJ2cPctkz2gIZiUlTkXzyN3GmlvgYjbvAGJSdHAbn8n2QZRsKY5wpOG+anBcfnFiZsBQZkGwYMRwgE+sQnf3yL5hRf1gXL5fvIygx2H2kEVZkFRV3iLEkZpD6NmMRyihtmlWNwIUAAMQI0yPDTygBs2gm/T5KZJZQmg4jcJ1Uq2YY+bWgNpqVfXSR+P9n59sFYW5dOr6VKXjUsFMx3IYZYcIA4EjPQQyQGe+lnstUV8iSinCSpE0qOJQTbARrzIjMR6INpMdyU+n1ov14ecfoox6A/Og9EG0vuSf70flBuj9H20pbNTUtrH64hx4Jz5l43Bo9AZGnsNU7z0ksulh/vLEWZ3wG45AZ30i0nsvXd3h+iUz5AmoJs2pCAc3PieMajHoDOKXs9WMRMoqVRZnFUsdHeUfKPk/snVE7tPISnJjUFTBtHp8/GNIj0BkqOw+0kqGFNDgFgFKVlnc9xDLI2PVhCUmjoFEC5NRNvxYfRy2todY9AKg2VUAKAo6AcPrVt0V9RfWJJNBUgfyWhB5TFt/kQzx6AXhS1f/ACKMX++vL+6iwmnqbfVU3PeX/wCvpBmPQAUyKrRFKP6y/wDRHyVIrBmKVuRmZf2YNx6AEKk1RGVM/Vf5Rx9Gq73puVpn59INiPsADlyK57rpG5S5r8v+JFPaOxqyZ6s6nlkqBJEpZLAMQHXZ7cRbKGiPQC9Ioq9ISBPpWCW/QTLnQ/pgw5RZpaetGHHOp1MDiaQtLl7EfXFgBZrvnaDEegBhk1Tn6yQzBh3Kze7knvbg2ty52VaXsVVy55morkMouZfcbhPFu8PKH2PQALZmxFy1y1FaAmWkpEuWgoQxFmSVFiG09kMURRLAf//Z"/>
          <p:cNvSpPr>
            <a:spLocks noChangeAspect="1" noChangeArrowheads="1"/>
          </p:cNvSpPr>
          <p:nvPr/>
        </p:nvSpPr>
        <p:spPr bwMode="auto">
          <a:xfrm>
            <a:off x="27305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ttps://encrypted-tbn2.gstatic.com/images?q=tbn:ANd9GcS_Y0a455Or9LRZ3lMsyiL9KF6cZv9ROdeGW7te131BzPSomuLd6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302951"/>
            <a:ext cx="3505200" cy="2525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encrypted-tbn3.gstatic.com/images?q=tbn:ANd9GcRkZGNR8BbNm0Hthagf3yCnYbo_fATa7mdrwhT5-ZhUb50ag_In7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04" y="4724400"/>
            <a:ext cx="2803720" cy="168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94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Historians also use secondary sources.  A </a:t>
            </a:r>
            <a:r>
              <a:rPr lang="en-US" sz="3600" b="1" u="sng" dirty="0" smtClean="0">
                <a:solidFill>
                  <a:srgbClr val="7030A0"/>
                </a:solidFill>
              </a:rPr>
              <a:t>secondary source </a:t>
            </a:r>
            <a:r>
              <a:rPr lang="en-US" sz="3600" dirty="0" smtClean="0"/>
              <a:t>is an account provided after the fact by people who did not witness or participate in the event.  Some examples of secondary sources include </a:t>
            </a:r>
            <a:r>
              <a:rPr lang="en-US" sz="3600" b="1" dirty="0" smtClean="0">
                <a:solidFill>
                  <a:srgbClr val="7030A0"/>
                </a:solidFill>
              </a:rPr>
              <a:t>newspaper, textbook, encyclopedia, and people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3074" name="Picture 2" descr="https://encrypted-tbn2.gstatic.com/images?q=tbn:ANd9GcTKm1k_zHfWvnZCSMon6XAjMaTf9FQBpuD8_DLwzBgmglyTv7f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4198918"/>
            <a:ext cx="2546350" cy="243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3.gstatic.com/images?q=tbn:ANd9GcTehQHIomDkKfM1aMnslh51GJ03O8bcdcDQxAITQZ8ncVwEh3Yv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422900"/>
            <a:ext cx="2819400" cy="243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data:image/jpeg;base64,/9j/4AAQSkZJRgABAQAAAQABAAD/2wCEAAkGBhQSERUUEhQWFRUWGR4ZGBgYFxwYGBwdHiAcHBgdGxgcHSYfFxwlGhocHy8gIygpLCwsHR8xNTAqNScrLCkBCQoKDgwOGg8PGi8kHyQsLCwtLCwpLC8sLCwuLCwsLCwsLCwpLCwsLCwsLCwsLCwsLywsLCwtLCwsLCwsLCwsLP/AABEIAP4AxgMBIgACEQEDEQH/xAAbAAACAwEBAQAAAAAAAAAAAAAEBQIDBgEAB//EAEcQAAIBAgQCBwQFCQcEAgMAAAECEQADBBIhMQVBBhMiUWFxgTKRobEUQlLB0QcjM2JygpLh8BUkQ3OissIWNFNjg/ElZKP/xAAaAQADAQEBAQAAAAAAAAAAAAABAgMEAAUG/8QAOREAAgIBAwIDBQgBAQkBAAAAAQIAEQMSITEEQRNRkSJhcaGxBRQyUoHB0fBCYiQzQ3KCkrLh4iP/2gAMAwEAAhEDEQA/AMfZjSatxF7PEDYbVQNhUkOo1jxr2AZ5JG9zoNRap3Gkk1A0o5hE7bSTuB56UXfwICgkgQNdJ18O+gqufFsZ10PLl7qcRWDEijKSalUamik7edKY5hfDn3HrR1KbTlSGj+dEfTz3CiHCjeRbp2yG1h1eigTjz3CoNi2POgcqwr0WQ+UYMwA1NCXcd9n3mhWYnfWuVNspPE1Y+jVd23lv0lu+jbdyRIpbU7V8rtXI9cw5+nDD2RRjGvGgxjj3CvfTj3CqeIJj+65PKFxXqDOOPcKMw/CcTeQPbtsyGYKxGmh5zvSvnRBbGMvSZGlZuAbkCqDeBNGf9KYr/wAD/D8a9/0piv8AwP8AD8al97x/mHqJo+50O8GDV2j16M4qNbD/AA/Gqcbwe9aXNctsoJiTG+vj4GqrnxMaDD1EythccqfSVYD2/Q/MV2vYD2/Q/MV6ubmMnEULtUhTBcMnVxMGAx5kelL+dORUKuGnau+hkqGGx3nSP6FeweGa4wVIzcgWVZ5CMxAJk7b0XiluIIYKVkITmVhmOsSp02qYyIDpJF+VxmXJQKjaLCK9R39j3RMhRDMvauIDKmGABYTB00oXD4drjqiCWYwokCSdhrRGVCCQw2534lCjDYiV0ZhLygEkRHOd/CjX6G4sAk2SABJOZNhv9akwNDHmx5N8bA15EGLkxNVMCJbirgLFtY8eXhTe70XvLcW2SmZmdAcxjNbUM49mdiIMQdu+hMf0fv2ree7byoYE5lIM7bGdqutcbuvihfAU3WYwuuWWBWB2tJk896k2Rci60II8wZfCpQ6SJxOBXCzrK9i2l0+0ew+TKQApM/nFkRI17qrw/CHe31ilSucWzqZUmArMIkISYDCddNDTLHtibDM162qtfQW2JaC2Uoc0q+jEostpJnvNEYPguOtMGt2AILaSpUh4lCpeCvZEc5AMyBWU9TjABLjfjcbzaEbyiIcOJtG7mTKGC/WnMVZgPZjUKefcKsfgzgtOWEtrdZpMBXC5OUljnUQBufAkMX6PYxLDo1mEDdaWJWQVVhybUQTpG9X4Ph2LvqXW2pt3LS2iARDLbyhfryGBQGdNQdNTXfecVata152P5ispHY+kTYfhTOHZWUqmWSMx9uYgBZjQzMRUcDwq5efIog5WbWdlUudgTMKa02H4LibSuFw4yvkJAM+xMbPJmTO8yaB4X1gvRbUG4Q65W00KlXEEjUKTV0fGylg4IHcEUPjMb5nDBdJ38wbih+EOr2kOUG6qsskgAMSBnkDLEEnuAqP9lv8AnpgGx7YMz7eSBpr2j4Uz4pcuKQrKBct2+qEakDzDHtQxHrtRqcMx143bhw6/nwofMck5SrTBcEElQT367TS5cyYgC7AA8Ekby2EnLdA2Jm3wTC0l2RldmUbzKhS0iIjtDnX0z8n3FEtcNVWuNaLPcIZVDHstroQd57jWB4it6yi2b1kKAzspIO75Q2UhspgKI3imfRPpHjUT6PhUsvlzPDqC0E66sw5nlUOoa0DgigbuxVb++ppw6Q1OD8O/0M+mvx22xlcXcAJA0tiBOw1H9RrpNQfj1uARirsTEi2IEDMZkSdPOsFivyg8QtubbphwyxI6oGOY1DRtRWC6XcTuoXS3higmT1a6QNZGfurOS4UMeD3sV/5S+vprqj6//M2jcbT62LugAb9WozbkHRZBjTkDArMflOxwu4S0VYuBdy5yACxAadIEQdNqS3fyj42NRhiOc2eX8XdQnSnjWMvWbYxSWlQnNbKACdPBjpDTt3VUJkV1DirPmO2/nM75sDofDu/l9BEGBY5t+R+6u1zA+16H5ivV6RnnCBoYgirbdgmNNO+qV2q6zeyz3n3fzq0i11tJ4O4Eu22bZLiMeegYE/AUTb4kEtuAEYm+Hh7eYZYIkTsZ9aBY1E1myYFyHf8AtX/MsmVlFCO8djrV1SudFm7ebt2WZod8ylXCnLI3GlS6F4YXMZa0MpLnu0GnxIpDWx/Jnhpu3rh2VFX+IyfgorzvtEDpOhy6TyCP+41+81YD42db7ftNDguOs3Eb2HaDbCSggbjLn157n3V8043gupuXrZ+oWUeXL4Qa2uAsYZcaMQMfbZi7nJpr1k6A5u8jlypV+UzA5L/WDa5b/wBS9k/DLXnfZeTFi6s4cX4WQdiPaXY8gfGaeqV2xB35DH0PE1XEgL1j6L9dsMLqeJWNPfHvNYvobhA2I6x/0dhTdafD2fjJ9Kd9IsabF/A3x7KWwH/ZMBvgZ9Kj0rw6YTDX1QicXcLCOVsdqPKTH71Z+j1Y8A6Yf8Xj3b0/oBf6ymamyeJ+Tn6r8zJdPnFy3h7hEShYDunIaadK8JiHe2bBvRl16tiomecHeKUdMP8AtsL/AJX3W6adLr99blsWXuqCmoQTJnnoaODGSOlCKp2yfi45ksr/AO+1EjdeOeJnsV9JtEC7cvDMD2XckEbGRO1NLDkcJQqzKesOqkqfbbmKW3sNibkG4t18oPaZCIG5kwBFOOG497PC0e3lzZyO0JEF2nSRXodcoCYAqKW8QWBwTR931EydMxJyEsa07E89oh4fi8QL1vq7l1jnUFSzMpEjNIM6ROvKtJxAL/a1iNypzeeR/jlivcD6S3cSlyzK28SBKEDssPI7Hke6QaScDvMeIWs5JeXzTvIRgZ7jyismZTk8fIUGPTjZSoO5vcHgCvL9Zox+z4Shi9sDflXrHuCsL9Lxd9xIssY84zE+YEAedZbH8XvXmLNduLroEcoo8gD8TWl4bfFzEcRw0gM5LLPOVyn3GJ86xdy4Vco6lWUwQeR51r+zExZcrtmALAKBfZdI4+Ju5HrBlxooxbDcmvO4xu8ZvXLHUXXLqGnMfaIjQE84Os+VHdH3+jYbE4oAZhFtJ5wQT8T/AKaWNgHFjr4OTNln03HeJ0nvrTYrBWEwlnD38Qtlo6xgYli0zpI5k+6m+0Pu2PGmBAArP7VC9hu2w35oRekOdmbI12F2s+fHPu3gPTK2DeS4vs3basPTT5ZaJ6JcRFjCs7bHEhD4Bgiz7yKjxnDIcDZNu6Lwst1eccwR56RCil+Gt5uF4gd98f8ACs5UdT0GHEfzhPSwPlRlVPg9Vkf/AE6vWjA+kvDupu3EA7OpX9k6j3belMulq/3TBf5f/C3XuLv9JwFrEfXtg27vyn+LX9+pdKh/dMF+x/wt1dcxzZelL/iBcN8QpB/mT8MYkzBePZI+BMy2BBzeh+YrtXcO9s+R+Yr1e4w3mMPALtjIQD3A1WKKxGMzqug8f5GhRVTFQmt5KrsJZBYdoDXbnVArtu4QZG9AczmBI2hnEMMq6gHU+grWdFPzPDMRe5tnI9BkX/VWFLwDr51uuMDqOD2bexfID6zcb5V432wdZw4fzOL+A3M39CpRXcnhT85gnXTTcbem1fQOmL/SOGW8Qu6gMfJhlf8A1R7qwmXSeUxTjDdKWTB/RRbVlIYMzknRiTAVSNu+fSqdf0+R8uHNiFlW3/5SN4OnyKEdHOxHzjTp3d7OGQiQbI8+VZriXEnvJbD/AOFbFsek6+Z091aLC8EvY7CdebzuyZgloqIldIUg6SAOVZayAWUGYLATE7mNjS/Z4xDEFJBbHYPOx79hD1AbWSBQej8Zp+NcYtYizZS2WJtIFaVgHRdid/ZPKm9zp9c+rYUftXCfktIOL8OXDXWtFwSMvay5JJE7AnaRrRHBOiTYnDm6bjKQWCrlnNl7jmESdNqzZum+zx0+Js26f4kk/wCW/auffGxZOpbK4TY99r42hWI6bX2BBFlQQQdGJgiNy33UoXjrrZ6jMptjUALBmZnNMzJqvhXD8Nct5r2KWw0kZWWdBsdxH8qb4zojh7QQ3MaqBxKEp7Q01Ha8R764ZOg6ZvDVaINj2WO47jbepXwM2X2na9q7DaZ1OIutxblshWQypifD1q7+3r3XjEfm+tEy2TQyIkqDExpNMcD0bt3rl9bd8lbKK4cKCHBWTHaEagigeBcCuYpiEhVXVnbZfxPhWjJm6XIHd62ADEitjuB+vlGTGyUqD4QfEcTuNf8ApAOS7ObMu07HQzoeY2p5/wBc5wPpGEs3WH1tB8GUkeU1y30dwjt1drHKbuwBXsk9wM6+k0oxPCntYhbN4FSWVZGujGAy7Zh7vQ1Cuj6n4qP9SmvkSJT/APRP1+BFxrf6WnEXLa3iLNgMMyKCVyggwYEttGwAqXSLHrfxDOpDLACkd0fiTQ3SfoscJkOYurSM2XLDDlEnlr7+6huC8IW+t9i5XqUzwFBkQdNxB0qvTDpMQXqcX4a0jy3I34uyaBuZc+PJlvGx3u/QfSOujPbw+MsSJAF1fd+KD31Xgr4/sy+dx9IH/Cs/w3id3DuXstlJEMCAQw7iDy8qKw/GAMJcwxTLmfrAwMiZHZIiRoIB18aTJgyjISo9k5Ff4bUfpHVU07nfSV/iNOhmLFx7+FbRb6Er4MBB+EN+7RXTe01vD4NGjMqlW8wtsGPWsjhsYbNxLq722DeY+sPUSK2f5Rbwe3hnUyrZyD4EIRWbLjbH9p42H4W1H/q0kH1FSoCnpmXyofpcynDbnb1+yfmK9VeC9r0PzFer6EmeVoEEU6UbhMIGBMzpG2xpfyHiKl9IMAAwB3VWwJNkJGxk7qgGAZqsmo3L0mTvXbx1EdwqesSgU95O1bzMqzGYgE7AAnUnuAEmtL0z6T28Rkt2QclsyHOmbSNF7vE1mMPYa4cqiTRBwYXQks3cNvxrHmx42zJmY7rdD48macerQUHfmF4bFJ1fbCgsY2005nkKX3AxJ7PuGlMUw75Y9kcgfw3qt7Kj2nk1U9TEXpgCTcfcN4hcw/C7d237SYokiYzDtZlPmKH6S8MQ3LOLsfob7q37LkgsPCdT5hhyq1XH9kAxI+kn/lUeiHEULNhL36K8Qya+zcBBEHlJAI8R4184GOLxM6fmcMPNb+o5HusT1NAbSh8hXx/9yPTyxONud5CQP3QB8ab4jH/RMTgbAaFtLkudxa5pJ8iAfWpYzDdbxiD7FtVuv5KixP7xHupRi/yh3CzEWrBEnLmQlo+rJneIqRZs+PHiC6guMd6osKHoL9YyoEZm4s/QwHpTwgWcReUAxqy7bN2h7pI9Kc9MLU2MF4Wj/tt1V0yxQvYTD4sCM6lGjkdSB7w491e6bXstjA/5R+VqtGPOcj9OzcjUD8QKPzilNIcD3SXQO3Bxf+SP+ddUdXwdMm99znI3iW09yAeU1V+T+7P0w/8Ap+5650XxC4rBtgmYJdQ57OYwG3MfFgfAg8qjmb/aHdvwh0J+Gnn9DRjKDoAHNH6zN3MJI2PhrWx4rc67DcPvuJuF0QnnuJPvWfU0osdDsYz5DaKd7sy5R46E5vSjekHErYu4TC2TmSw9sFhsWzKPWBv4nwrT1WdMuVBjNkBia3oFSN/iak8aMFOr3fWNsZjFuYzEYK/+ju5Tab7NwIp07p39450p6P4JrX9o22EMtiCPR/eOYPdQHTm7/frsEggoQRyIVSCK0/DuJpicHfxEAXuoa3ejvVWIMeMyD3acqyteHp0AHsv4f6Na/Ij5j3xwNTk9xfpv9JgGTx1rhFTF8d1dBXyr6mxPOsjkSlhIpljuNm9Ys2nVVNmQpX2WUgAafVIy+s8qDNr1+dWWrSnv99KcKu6sRuOP12gOcKp+cjgfa9D91ephgbIDbDb8K9VipEy+MrbgTOG5MeAiol6HFyppbZgxA0UAnwkgD4moF5qCSRu1FrtUk1zNUy0cLNRwXEoqqsyGljpGsx3naPnTkYcBWZQWJkyNSfAd1ZLA6hPJv9w/EU4wmJddjFYsjkNNaYwV3gGLxtxiRDDLuADp593rS/rzW4ucae2LQAnOhZtwM0kCeWw2NLbmDwx7RtFf2Wge46R6VPxPOW0VM/bxj5Mhdsk+xJK9/s7TNc2ggwQZ00I7iI2p/wD2HYPs3XX9pQR79Kjc6NSOzftHzzD5Ail1jtKDHFy8Tuk5utuTEE52kjkDrqNedCNpTVui13k1tvK4v3xQx6N4kTNsnyZT8jQXSOIxHugpxD5Mmd+r+xmOXefZ23rt/FXHADuzgbBmLR5TtTDEdEsTbVGKFs4mElivgwA0MedCnhN7/wANz+BvwptuRFCgwbD4t7c9XcdJ3ysQD5xvVRmfLWdiPLuok8Lvf+K7/A34Vw8IvH/CufwN+FNY5i6fKTbi99lytfule43Gj560OtwgggkEGQQYI8u6i14DiOVi6f8A42/CrU6L4o7WLnqI+dBdC7ACdpMCu4pmMuzMdpYyfeda7ZxjpOR3XNuFYgHlqBvoedN8P0NvtmzBUYCVViJaNxodI8a8nRFwO3cQeUt+Apta1Ri6PKIs9TFym44LaB1Luf4R8NauhV9hQvj/AD3qw6lZE9M0W4YGRIIH9bUUR2xGza1XcJ1kzV9ix7JA0En3gz/qFacWeyJkzYKBheEHa9PwrlXYG3Len4V2tjMCZ5iqQKmFtXIg6ad4ke471teE8Swq2QLy27bXvaVQSCPqlvsA7xPj5YjKRodCK9WGeqRDOLXZuMMiWwpICoNPPNu07zNBhSZ8N/l8zXorRdEcBZYsbtxIKENb1nLIksdAAIGx91CdxCOiuMs27NwXolw0SNwozQDyJMcuQqy2AVV11BGsawaT8dU5mzRPWtGX2cpVcmX9XKBHlQ/DsWyeySO8cj5j4VkyY7sgzSmULsRNHxNybdiNgze8bf7jVg+NUWMVnsAuAcrq8RpsVMe4UTieL4VyCo6qdCEBEeOsg1l38pp1Ke89HhUQRrM00w3C0uAm3iZ8Cqt5+zBqq50fuiBmtv45iPGAIM70liVDCKmaDPxqrHOMjR3RPp4U1HBLpMdWPHtjTzJ+6g+I8KuBDNpxA1MA++DpRHMJMc8QusRabNo9tSCO8AAz8x5Gghi7n22+VWoG+j2YVmhIMKTBBIgwJB/CuYfCsdcrfwN+FKI913hlnEuY7R95ozDsSx1J7Pnt3cxQiYR4MI08uy0fL0onA4C6XMW322gn3Ajy1pgYjQm207sfeasvGd6vtcJv/wDib4D5mpnhN3moAPew+6qXJRDiLsYnDAbEsD5FSK5iE07qK4xw827tljBIzGBM6FJ+BNOn6O2gA1y9AInkvjuxpLsx7AmMeye6hWwhJhQWPcBJrY3Mdw2yDmIuEd03D7h2aR8S6fBexYtZVP2oUfwrr8RXUYPFAgFrovcbVyEX3t7hoKGxjiypyEMFEg7gjORuN+dKOM8avXVOe4cp+qvZU+nP1mrB/wBuB/8Arhv/AOpq62oBmckOaluD41cL/VGh2HiO+uUBw72v3fwr1atbecicSeUToNKlXl2Fdq0hc5VlrEFVcD64AJ8Jkj1IFV16K6dLx+hPhcHxU/hXcH3VFP0TftL8mqzALJqLcGPzUe4NewV77RPqpn5UptRI9ac4RgL1tT9YBT+9I++kzJlgHkYNZU7yrjzhB848t6ss8Tu2x2bjAaaTI0+VUZasayAO0Y8BvXGu8VAe0J/6rxIiXB56oPTXflXLnTLEEFTkObScpn50MLloCYJPKaGsMGvIAN2A21iRSgKf8ZYk8aprTx17Fn82iv8AnmUzOn1liPWo2unl8H/t/Hdh/wAaHGLHV4kA+xcDR6lfdQ2Fxmp1EkzrEAQBv31nGw3EsxJ4M0Vr8pt6NbFsebMPuoxPyh322S0PVj99Z6xczQBv8v60376uayk6qJ+PvGtEOO4k2Vuxmi/6zxH6i+Sk/fVTdI77bsB3wo/Ck39lkDsMR4HX3Gq0xLLIb37fDnVxpbiRLMvMjg+LXb16/wBZcdsiEIGOgkqDEAd1d4wPzhJE6z376/ftQPBn/TsDvlH+r+VFcYYAgnYqp/0ipNs3990flB/fOL8TjNNKAxN6dKuuNIBY5VOxO515VG5hkcaMT4ht+/lRFDmcFuLLwlSeW0/hWkwfDestqoaGewEAO0+3M8qQcQACgDatPw5styx5AR/8YP3zV7sQkaTEWDtFLpVhDKCCPUV6t5ieC2r7hiAGAiQYkabxvXq1aZn8QGfK7SkwAJPcNT7qcYbohin2ssB3uQnzM19ascOt2xFtET9lQvyFXdVVLkp8vt/k6xB3a0v7zH5LQ2K6DYpDAVbn7DD5NBr6o6VTeWGB8K6C581wvRC8Mq3x1Qu3FQGQxnUnsg93jVvFuCphb+RCxGUGTuTz+Nbbje+GPdiE+Mis703H94n/ANYqL8GVB4Mz+PvZbin7IX8ajxxct9+4tPodR86H4y35w+Q+Qq7jbFhaf7VtST4rKn/bWZRVTS9HVKkxGsmu31LElYIPjB8qoDArXLVwg6Ua7iApVKe842HuaafEUTwXCH6TazEaNPu1qpsURy+dF8BuTeLR7KO2ngpigzNpM5cahoXweyC18MSesRyRt+toN6oIsj2UP8R/nUOjN3+8oG2aVPqCJomxwhR+kOY7RqAI025+tRf2T7RlRRGw9ZULi/snlDa0bh71wdpXzDuYagd8/fXkwdsD2FjnoKGe3kMocpHL7Xpy0oBgdh84p25HpG9rigMB8w79JGned/SKMe8HTWCsaxHuHd5n4Un6yQpGxE1XcOhMRpy0oUO20C6ze1idtWlWzdykiXUaa6gkxNXY/CqVtszEgIBHeQSJoJCRg5B9q78gfdqatuXJsW27iy/Ij7643fPeGhXHaAYhyTJ3+AHh3VQzZTKmD86IYzQeJ3qq77QtiKprMqx0kSTrT+xiov2l7gh99tVj4fGs7inGWBTm4P74o8LYH8C054/Q/tA1a9vdHOA6Zy5m1Gh+tPd3rXazmBX84R3Aj4iuVTxGnNgUHYT7SwAEkwAJJOgHmeVI8X01wiGOsL/sKWHv0B9KwXF+kd7E/pG7PJF0T3cz4maWMKLZvKaE6Chbn0n0lemOEb/Fj9pWH3Va3GsPcIy3rf8AGB5b18rJroE0fFIkj0angz6Vxu6CtkzIF+0dDPOkfTi9GJX/ACwfiR91ZWzdKyVJGk6d4IIMd4Iq3FcTuX7itdOYiFmANJ8N9TQL6gZFsBQynjC/nnPKfwFW4nXC2z9i4y+jAMPka5iL03X/AGiPjpRYtBrF5YGmV9NNjlPwapXQFziLJqI4qdpCT2QT/XfRC4VdxJHnVlq5tppO34imL+UQLvvBriMBLAj5UbwR4TEHutEfxED13qLwRE+dcwAy4bEHvKL8Z+6lu19PrHshrvzk+Awrh/EfCCae8UuhC5O2YwPCdAPCaQ8PMAee/wA/up7xhM8gHVkVh5wI+IrNl3feVTZNonOKfNvPgACD5c96IvFhpzOpEgjw8iD8qDtXAQAdI+HgRRFo6gLqeU6AeJqhFdpAMe0M2CgfVAH3/wAqrxJhW1/o1IWtsz6+ED3TM++o4zDkK0PodwR8NKQEXzL48j4waEhtg7fi7N7gBUrTThj+rcHxU16/ajC2RHJiTvuf5VTw0zZvL3ZWHo0H4NTEWL9/7zhl0jRXb9oEl3KSO41ReafSrLoE1ZZswZPp+JqtgbyWt2AS9hAcSkLHM/AU2xbH6UD4L/sFKsUS0k98AU7u4F3us6iVtlA3hIGsd1Mf2P7TkoH+++UWhGIeNtSPUg/fXq9ZH52TzQf8QfiK9Q7TQblC140VhuGXXHYt3G/ZRj8QKsu8CxAEmxdA/wAtvwpKnru6ja4rda8Gqd5CDBBB7iCD7qMwXR+9dMKseZ1/hEt8KftvMTEKYvVt/I/Kp4H9Nb/aHzrZcP8AyfRq7FiN5hEE98nOT4QKPu8Ft2YBw9hmnQiVPjDZpnxiPCkbIBMze1PnVxyLhI+1980y4Zezu6/bR1jxiR8QKf3+h9i/ph2uWb3K1egho+y4/rwrK4ZWsYpRcBVkcBlO+8EH309q42mYBlO85absjlIqav3R3n/7oe6xtu6EeyzL7jUFxfM/KuKEwBhDMumsGB6+UR99XYXDg4ZhqM13l4A++lvXzPI02wwjD25+sWbl4Dn60jAqIykMZw2AsAe/5UwxS5rdptdFKzPcdPg1AuogzGvlRSw2HiR2H759oEcvFagZYQR8GC2+vf8AzFW4e0EMSO6W1muM4EaknvqZPa7JgRzH4901xJqoKHMNGI0IEQNo0Hu5ULxK6Qh098fA1F7sakeZBJ/qfhVXEz2AJzaiO+POlVdxOJ2huIJFtB/6x7zJI09KH4Wgzsse0pX4T8xReOYhgBEBQNz3UvwJy3lbxHf66eVEcGd3ld20MpMaa8o74k+VBYgxp9Y939aUw4g4ViG3GgE92m330Elo7tv3d3pVUPcxD5CA4lYgcq1nDuIpbXFK5hnZEUcycvdyA51nroBKg7yK9jBF9z+vPxq4b6GAY7NTR8P6QlbjHqkOYsZnUQwETlOnP1rlKbB7beDP8Sterg5qUONZ9yxF2BqY+HwpVj+ImR1aNcP6sAepJ0rPY/E3Fcu142S0dkspnyVsxmOelVf23dJCrcZtIGVFTwntnMW8Qp9KBzk/hkRiHeMsVgrt5WDom0ntlmHPkAQfWhcNwKbRIu3Li/ZS9pB3WSd48qow3DsS/syg8yJ9W3P7go7htuxJV0i4NSbiEsx5kLzFQLEncywAA2EXraVCSMK7RqWuXsw8z+cAjT1ozh1o5ni2iDQEK/a5mFCkzOuxHuoi/Z7BJZRJJAW0Sx8Trqf5UtW7btXZKdcsRoAWDE6SCT5dqeehruZ0Z3uHF7eYKVZCCrEyZGxBk6jxNZz8qPDlezYxiiHMLcjnzHqGBHkR3VtsKoCkFnJOuVsmnkqgQPSsv0/P/wCOAjRbjKfDmvwNDEacVOcWpufOuMtN0vyuBX/iUT8QahwzAG/cFtSoYhiC0x2VLnYE+yprmJabNlvBrZ/dMj4NXeC8S6i8tzLngMMubL7Ssm8HkxO1blG0xsd5a/ArpVGtjrVuAlTbBYHKQrAiAykFlEED2l3kU3w/DLrLYQW2g21IJU5e25UGQDpJAkDwoXh3SvqOriypWzrbVmOYOXR2ctl3bqwmgELtB1phiuNFLltQi5bLpcGvaI7NwWy0eyLhZtBux8KTIAdjKJY3E5a4JcZXcLogn2T2u2EhdO0czDu51bw/AOFuqUYQoJ7J0IIb/bJ8gTU7XSLMmtvtFerBzkEKLougaD2g2mYRpBgETVmD6Sk3kORQQ+ZTP+IUVCzgKA+YqrGAuubkTWYqtcywJuC4nhzgZmR1UxBZSAc2q6nvAkeRoPG2vYEHWcpOgOoGhOm+k01v8WzW2t5ADktJObUCyCF+qJmT5GkOLxZJUGWVPqkkrqZIH2QecczNKoGrac34TcY3+D3rZugdrqB+cyg9jtZYIYA76jllM7VAcNu3rqobbISDcJKsFyoJdoAkkaaATqBXbvSUlMuTTqxbBZ8z9m4LqEsV7YUgKFI9nSauwPSTPiQvVD89cuswzn2r6hHYHLooUGF37yYFaNC8yIJ4E50gw/U3O2cxcBgDm9lgCpEgAyDyJjbQ1n7+IgjKMvxo/jmMF67mAy9lU0afYAQHYbhQYpVeOva5fGuRAIWLEau0acVft55nMAyjukAk+WaaXrfgz7/Gir7dZZR/skofXtL/AMqANs1yAVRitZax8Zcl8My8taI4jreeO80vw/6RB+sPnTLEW8z3SORLegMGiVoyuJ97MIwVvM7eIB98V6u8JcBxI0Nvke5or1Jv2lyQNpvsNwvC2c2Z1OX23JA17uzEnfTWpDpLZRD1Fo5uUgW117y0SY1gA0vscKwm/WlgvNQoknksS2w3Bq4YqytwDC2DcI9okEsT47sAPGPhrKJDPpmJujSLSrr2B8S77jnoDULuEewVuuyu3NS/bIPdMnu2A9KJTBYi+D1jLZSRK6eYkA698Fu7SuYPC4S28uxcyQBE5iND2VGvnQqGRsYs3LfWNhdToBBbTvAGhB5HbSqMQcS5H0ez1WXbsQDp46bHf1io4q29twUe9ZtZp7Y7Q7oUz2O6dvkbw/iC3dOvedeyFGf1JmCaNwVIYHjRVmFxbIfNlCqwDaASWJAnU7+NS4rbLIw6pb9m8B1luYII2ZWE6+IoTE4SdjJ3OouHvM5YVB4k60HhekVprjYbrQLrMBmKFQx+wHJ0J2EwDtNdp8oL84hxGBw9pI+i3mUNmh7hIEiN1UGPCm3BOL4dlVUt2bWYkdUREAHdnkM2xMye6Kc53bshXQH2rg7TcxGswAe4aUs4rwQAEJaKMplHKgTETlCyxJ72J5+VG77zqrtGzYZLqy9tGM6NlzW8pAiWjtd2u/hSXpH0LDktanrAT+w0aLE7GBpTiyzpbTUy6nMDEAyNCxiYaYHgRTkScwhVOQkrpyAbMIG228anypRfIjGuDPidzEZXZTpGmvI1z6TlcEHbX1p/064IReFy2jHPAZcssGjQkAaSKJ6M/k+diLuLUrbG1s+037caqvhufCr+zpsyHtXUqs8Du4hy9pQLZ1zscqa6kTzIJIgUfZ6H24h8SJ/VRiJ8+dbI2ZEaBRoBoAAOQHptUbmCWGIAlYJHOCYme4b1k1MeJpod5icb0EZ5OHu27pG6Tkf3GkHD8Jcs4sC4rIyBmhhGynUd/pX0vinAl1gdtVDDKe1uMwA8tRSfG3rls5MQOttlYDGZAO5UjbmNe6qq7aaMkcY1WJgktHQtoIFV32HOPfNPOkPCcgD2bgu2WMKw0KnuddwYnzg1nY8T7vStKbizIk6DSwnhhzZ0+2sD9oar8RHrQ1y5VVq4UYEbgyPOieJJ28y+zcAdfXcejSKaqaAOaleA1v2+7MPnTe3h4S9dbQMSB3xO9B8N4ewuIzCAT2fMa7Uy43xLsx7h3+Mch99TY2wAjIu1mae8EFtj9q5IC6aZBJgbCa9SnB8TDMnUjMBbhs2hzSGO/wC1HpXK5mIMZV2hH/SuFRSbV651y6ocxHLQ/o435GmWBvsYS3j3Dc1ez2wR4qh02q28qqVOd2cAnU2lB5ahQdPWocH6TW0UrezpckyFGvmTznluIqRctzKBQsoxXAbsN/eHuEa5IdZ5x7AiRz2oxOkuGW1k1w7ZtVjtqO9mYEk8+yN9PGjvpBe31kQs73bzjs8oExMVXjFsPOVesOXfRR5hmliPKaHPM6ewNyyxW4gLoZIu3rksT+qh1MeA3q57FwBn0JIMtchZU7wq/wBd5nSlFizetCLeJSFEAG05A5gEka+fwqq7jCL5OKvZ1YCAAQk8gV00Ak6nWgRDKsffxDW4zpbsCQeqEBzBBAmM2+p2HOlJTC4gZnz232YprBHPKfmIrW4O2mKzMuYhNCTA22Croq+ug86y/FujKqS63AtwxFtDnaeUnQHTU/0KcHyNRCPPefQOB8eVUALi6CB24AJOxJ5SedX8TxFgiWuW102efT/EUGvkGXEWzAmRrsVPuIo7CdIcQuptsSusgspHnrHwoaGHvh1Cb7D8QsSFYi4JORhnU947RPYEd00z4RdtlnKtnJgTmknukcl/Cvm9npRiQzNDwDJ2BA8iI25xFM+F8QxF1mZpUpqZnMQDJ9wOhPwrtJnWJpcXJZu1OUMQV0LZSSwkbka+WtWG5NtMpzGTHjlYAgd5KyQOdLMTizctoER7V0OSCde0dGjXtKTMjxq3D4Q3LVvrWCS8L1cqQ2kRJJ57HSlIEYGWcXuhYF0OBcVe0uuR1Bns9xIHvPfRGPaere3cAmFLJrJIzDMOeokD9agmdyga6xY2rgDgxoDoSQInYn0ozD4FraXEUZoZWtmdyh09SsCO9TXToHiWNzKSSWtkgnY9kkGSNRAYH1qFxbjMSRmcKRqN8usQO9GDA94pi4V8t9V7L/pF5iRlPkSuh8VWqQHVzpL2CoI5ukGGjvyEj1PcK6p1xXxLgyC11wWbNwZbygaxyuKPtI2viKwGK4U9u4UALkahlEqVPstI5Fda+snF/RrssGfC3QIbcW5MzG5UyJ5g99LcdgBZGa3rbZSbeUzlJ1ZARv3gd8jmBRVtI2gKhjvPnN3o3dHtALHv91F4CyICxOWSC2kH6w+APoaLxXSEfUT95vuA29ZpR9Lc3FJOh0PcBzge+nt3G8IxqkYG8vWIFbNlzMTy9k1n71wu06maNwmi3X+ymX1cx8poRLyrsJPwqqLXAg27mhGvDbhz7/Vj3RXKE4fiWL93ZPzFepvAYwnPj7Cb7BY1BlFh1XsgfmbYe6QBzdgAD+7VfEMS5upntu2UEwxDP+qzDYDwpHwLF28JhlcjNduazuQNlVVOmY6mTtPfApnxTg2IdJN3LIzG2JVpgaknW5B3JJNZNO9XCT7p1Lb4kk58mXY3OyB4AEEDyEUwtddBB4jbV12WLcGNRDcu7wrNcK4Kt9VVrrEjRlmCNNI740keOhJ0qNrgK27jC9fe2FGwnOT3Zd1Ea6inAHn8ohmqTiOJXt/SrF3SCDEweTBDB18NJ866OkgclXS1mOuZEzkwIMKwGwjWax2BXClXN+5dd9cuX6oGwMjVj7hRmD6Ni4ivZvvnaSqBZgctTAjx79vAlf7UAaai7csoCosujXCAuYqFB0EkBj3SZnuobGWLQAi1czAj885yS06Qonc/s+dY3juDv2nNt7hucyddz5+POrMELnUZ2umGOWGMgQYGpOm5rtBAu4NVmpqL/E7YCIXuOVInLABEjsqD2yI0nSd64ceTcVTZKqw/NaD2tMpKchruZOo1ovBYWzZCC4yqi9rYAueXkNxEyaJF8ktin1gZbKxqSTGnMbwD5HlSAAxjcUW8a1t0uvYDW1LW7gAksGEEn7REH0mj7d+zhwcRZdblpuyyzNxV5qee2k6HQedMbapbVFuHtW8zXBykww05gkz6UFw1MOblxrQGaSLtuRDgn2kYc9jl56RBg05IMAFSzjPF7TWbVyw2ZkmI1bKfa079ffUcVjuuwpa1KksCDBOW5mCgx5jUVG30cWxcaEAtt2xBkldQ3kVBkjwpiMGpa/aDQ7nPaE7EAPIHLt7nwFKa2h3irgvSQyy4iw5ZhkZlGZXEc+4/dFS4Bir4c2rZRkJlEYkME9oENBlddzsa7wRJvsp2IzgE6e7ckBwNdBrvAqzAu1rEoggNrZJ7hIdSO8m3oPEHuoEcwgyrE4u9h8Q62UNxXJzJIkMIkanUFSvlM1zi2Oe4yG1b6rEJBhnHaETEjTY8/GmnSSLWIF1RIYAmO9Blujzayf8ARQ3G7BTqL6QdVBC7SNbYB7iMyT413ed2gt7pMWwz22sslz7MQpP1hB9nTukT7qM4fwoXMOL2EeC26ESpI3DL9Ug8xtTCxbGKss+gFw/mzGq5TAY9zEzpy0HfSDheKfCXSUWZJzWhE5gIbL3lSQcv1lcRqNe2nTJdKOH9Xe0AVX7UbBW+uNe4/A0ie8AYnN4jb7pr6Zx/A2MfZ/MGXVMxnkRAk+OpBHn3V8uvWijFWEMDBB3BrVgQONzJZcrLxLsVjcyhFGVAZOsljyJ/ChIrsVIW62KgAoTIzEmzCOGe3+6fmK9VnDU7f7p+Yr1MVgDQs8PuMyiySXWSonURqYmtBbbiFq2ethVgKCSrQToumoJ0PvnupbhcWLVxbpE5dh56f151fxHpWzW2CrlZohhAiIJ5a/13V5RJuqnv9XhrISu0qTEakXbQb6pa2cpI5dkyp/01Y3Eu2C/WMqKMrFBmXXKmaZDKJ8ToB3QgvcWxEa37kdwcge4RXsFjriS+YntIDJJmCWG/is1bwzVieYWo0Zs7lxCpabN5BFtXAFu7I9s3EiCTMcjp40swTNYYOjKp1jMygwRB59wHcahwzFddktlVD3c7BgogsDnh53G/LTxq/CIt5ijKFIXMSuxAhdjqpkjmRUxcJjjg2Et3sO4vsCxYlLgYGBynkRvz2rNN0dZrnVdb2QS0jUAawwifd4Vp7HQxGsNc6xgVt5gAAo0E6+6luAtBFOhZrrZR2soAXKYJAmDI28aKMQC0YJrYIO/07xSej1/690gDUFzl2MiQx8fHc0avB7rglsQ5IMg20YqCABJd2AiByo/FRa0YBT3W1B/1uSfhVuFw7XFZ+zlG5ebjegML8Kgcjf0T1fu2HTdfM/z9IrwmGu276dbdDKXKPmJC+ebU6zTXBJh3KS9pSVvAKrtK3ARCgjeRtO8UNxS0LqnKTqquCRBkSskA6ajlQ+FS6pzAqctzrACNwwIYMQARpzHu0rc2IuAyDtPDL+EzI53Bg3EePYrDtaZnzZSVHIMNDDA94PKruKdPFY4a9aQpdtlg4kxk0IWeYnXwirel9oXMNniCIP8ACcv+1lHpWEpmwrttJplafT8R0qtXsO2Kt/m7ye0PE6ER4gn1jurlu99JtW7tp5vDXlJIOYQP1ZIHPKTXzGi+HcVuWGlDHhyqDYPIy4zec+2XLPX4MBPbQC4J3zr7QPnqD5ml3CAL1s2rrRaVYTXtHNqrE96gZY+0GrBdHumF0YhA7Fle4uYDTzHkTE1u8daCXxA7BYXFXuDMFdf4mDDzbvqDKU2aVBDbiUcMxz2mNhtM7kjwf6yjuDEi55FhTTj/AA4OouLoyxJ7ivsP6ey36reFC9JsH1iLdBytKrI3zf4bDxBEeIqzo1xw4gFiIyAKRyLEtn817Iie80pPeMB2geNwlvEMbtpGW6ATeQbqRAaPtRm0H1lmKznSHo+b9o31ANy0ALgGpZY7LjvEcxy8q1OKf6HfFxdbb5cy88jtlX95H271JB1Aqy1dgW8RbAAvFhk5ScxI/ZYKSfstqAczA0RyhsRGUMKM+RBK8RWr6b9Hksm3fsmLV8Bgp0ZSRPLSNaytezjcOuoTzXUqaMI4aO3+6fmK7XeHe3+6fmK5RME//9k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https://encrypted-tbn2.gstatic.com/images?q=tbn:ANd9GcSqlXEUTXpfja9x_dwu-kp7u-EdtAntB_th3V5PtxRmkEWmWVlHJ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299116"/>
            <a:ext cx="2315095" cy="2330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83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690336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www.bing.com/videos/search?q=primary+and+secondary+sources+video&amp;view=detail&amp;mid=75D08D4825829273C68675D08D4825829273C686&amp;FORM=VIRE&amp;adlt=strict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09600" y="4167664"/>
            <a:ext cx="762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http://www.bing.com/videos/search?q=primary+secondary+sources+video&amp;adlt=strict&amp;view=detail&amp;mid=328F8B86E309D4A7BD95328F8B86E309D4A7BD95&amp;FORM=VRDGAR</a:t>
            </a:r>
          </a:p>
        </p:txBody>
      </p:sp>
    </p:spTree>
    <p:extLst>
      <p:ext uri="{BB962C8B-B14F-4D97-AF65-F5344CB8AC3E}">
        <p14:creationId xmlns:p14="http://schemas.microsoft.com/office/powerpoint/2010/main" val="306203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388</TotalTime>
  <Words>137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Using Historical Evidence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Historical Evidence</dc:title>
  <dc:creator>Windows User</dc:creator>
  <cp:lastModifiedBy>Sachem Central School District</cp:lastModifiedBy>
  <cp:revision>11</cp:revision>
  <dcterms:created xsi:type="dcterms:W3CDTF">2014-09-15T13:20:19Z</dcterms:created>
  <dcterms:modified xsi:type="dcterms:W3CDTF">2016-09-27T13:47:13Z</dcterms:modified>
</cp:coreProperties>
</file>